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4"/>
  </p:sldMasterIdLst>
  <p:notesMasterIdLst>
    <p:notesMasterId r:id="rId30"/>
  </p:notesMasterIdLst>
  <p:sldIdLst>
    <p:sldId id="256" r:id="rId5"/>
    <p:sldId id="257" r:id="rId6"/>
    <p:sldId id="289" r:id="rId7"/>
    <p:sldId id="274" r:id="rId8"/>
    <p:sldId id="267" r:id="rId9"/>
    <p:sldId id="276" r:id="rId10"/>
    <p:sldId id="281" r:id="rId11"/>
    <p:sldId id="282" r:id="rId12"/>
    <p:sldId id="292" r:id="rId13"/>
    <p:sldId id="293" r:id="rId14"/>
    <p:sldId id="294" r:id="rId15"/>
    <p:sldId id="290" r:id="rId16"/>
    <p:sldId id="277" r:id="rId17"/>
    <p:sldId id="291" r:id="rId18"/>
    <p:sldId id="278" r:id="rId19"/>
    <p:sldId id="279" r:id="rId20"/>
    <p:sldId id="285" r:id="rId21"/>
    <p:sldId id="283" r:id="rId22"/>
    <p:sldId id="286" r:id="rId23"/>
    <p:sldId id="288" r:id="rId24"/>
    <p:sldId id="258" r:id="rId25"/>
    <p:sldId id="266" r:id="rId26"/>
    <p:sldId id="295" r:id="rId27"/>
    <p:sldId id="287" r:id="rId28"/>
    <p:sldId id="259" r:id="rId29"/>
  </p:sldIdLst>
  <p:sldSz cx="9144000" cy="5143500" type="screen16x9"/>
  <p:notesSz cx="6858000" cy="9144000"/>
  <p:embeddedFontLst>
    <p:embeddedFont>
      <p:font typeface="Calibri" panose="020F0502020204030204" pitchFamily="34" charset="0"/>
      <p:regular r:id="rId31"/>
      <p:bold r:id="rId32"/>
      <p:italic r:id="rId33"/>
      <p:boldItalic r:id="rId34"/>
    </p:embeddedFont>
    <p:embeddedFont>
      <p:font typeface="Cambria Math" panose="02040503050406030204" pitchFamily="18" charset="0"/>
      <p:regular r:id="rId35"/>
    </p:embeddedFont>
    <p:embeddedFont>
      <p:font typeface="Lato" panose="020F0502020204030203" pitchFamily="34" charset="0"/>
      <p:regular r:id="rId36"/>
      <p:bold r:id="rId37"/>
      <p:italic r:id="rId38"/>
      <p:boldItalic r:id="rId39"/>
    </p:embeddedFont>
    <p:embeddedFont>
      <p:font typeface="Saira" pitchFamily="2" charset="0"/>
      <p:regular r:id="rId40"/>
      <p:bold r:id="rId41"/>
      <p:italic r:id="rId42"/>
      <p:boldItalic r:id="rId43"/>
    </p:embeddedFont>
    <p:embeddedFont>
      <p:font typeface="Saira Medium" pitchFamily="2" charset="0"/>
      <p:regular r:id="rId44"/>
      <p:bold r:id="rId45"/>
      <p:italic r:id="rId46"/>
      <p:boldItalic r:id="rId47"/>
    </p:embeddedFont>
    <p:embeddedFont>
      <p:font typeface="Saira SemiBold" pitchFamily="2" charset="0"/>
      <p:regular r:id="rId48"/>
      <p:bold r:id="rId49"/>
      <p:italic r:id="rId50"/>
      <p:boldItalic r:id="rId5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r:id="rId52" roundtripDataSignature="AMtx7miomx0c4FONk7VDPB6lvKCsoDxEAg=="/>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40C64E99-241D-7877-9A6B-050052AF9032}" name="maya indra OLIVEIRA" initials="miO" userId="maya indra OLIVEIRA" providerId="Non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FF00FF"/>
    <a:srgbClr val="00B050"/>
    <a:srgbClr val="FF0000"/>
    <a:srgbClr val="FFFFFF"/>
    <a:srgbClr val="5F912F"/>
    <a:srgbClr val="B72F7C"/>
    <a:srgbClr val="F9F9F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3969" autoAdjust="0"/>
  </p:normalViewPr>
  <p:slideViewPr>
    <p:cSldViewPr snapToGrid="0">
      <p:cViewPr varScale="1">
        <p:scale>
          <a:sx n="80" d="100"/>
          <a:sy n="80" d="100"/>
        </p:scale>
        <p:origin x="1032"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font" Target="fonts/font9.fntdata"/><Relationship Id="rId21" Type="http://schemas.openxmlformats.org/officeDocument/2006/relationships/slide" Target="slides/slide17.xml"/><Relationship Id="rId34" Type="http://schemas.openxmlformats.org/officeDocument/2006/relationships/font" Target="fonts/font4.fntdata"/><Relationship Id="rId42" Type="http://schemas.openxmlformats.org/officeDocument/2006/relationships/font" Target="fonts/font12.fntdata"/><Relationship Id="rId47" Type="http://schemas.openxmlformats.org/officeDocument/2006/relationships/font" Target="fonts/font17.fntdata"/><Relationship Id="rId50" Type="http://schemas.openxmlformats.org/officeDocument/2006/relationships/font" Target="fonts/font20.fntdata"/><Relationship Id="rId55"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font" Target="fonts/font10.fntdata"/><Relationship Id="rId45" Type="http://schemas.openxmlformats.org/officeDocument/2006/relationships/font" Target="fonts/font15.fntdata"/><Relationship Id="rId53" Type="http://schemas.openxmlformats.org/officeDocument/2006/relationships/presProps" Target="presProp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 Id="rId35" Type="http://schemas.openxmlformats.org/officeDocument/2006/relationships/font" Target="fonts/font5.fntdata"/><Relationship Id="rId43" Type="http://schemas.openxmlformats.org/officeDocument/2006/relationships/font" Target="fonts/font13.fntdata"/><Relationship Id="rId48" Type="http://schemas.openxmlformats.org/officeDocument/2006/relationships/font" Target="fonts/font18.fntdata"/><Relationship Id="rId56"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font" Target="fonts/font21.fntdata"/><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font" Target="fonts/font3.fntdata"/><Relationship Id="rId38" Type="http://schemas.openxmlformats.org/officeDocument/2006/relationships/font" Target="fonts/font8.fntdata"/><Relationship Id="rId46" Type="http://schemas.openxmlformats.org/officeDocument/2006/relationships/font" Target="fonts/font16.fntdata"/><Relationship Id="rId20" Type="http://schemas.openxmlformats.org/officeDocument/2006/relationships/slide" Target="slides/slide16.xml"/><Relationship Id="rId41" Type="http://schemas.openxmlformats.org/officeDocument/2006/relationships/font" Target="fonts/font11.fntdata"/><Relationship Id="rId54"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font" Target="fonts/font6.fntdata"/><Relationship Id="rId49" Type="http://schemas.openxmlformats.org/officeDocument/2006/relationships/font" Target="fonts/font19.fntdata"/><Relationship Id="rId57" Type="http://schemas.microsoft.com/office/2018/10/relationships/authors" Target="authors.xml"/><Relationship Id="rId10" Type="http://schemas.openxmlformats.org/officeDocument/2006/relationships/slide" Target="slides/slide6.xml"/><Relationship Id="rId31" Type="http://schemas.openxmlformats.org/officeDocument/2006/relationships/font" Target="fonts/font1.fntdata"/><Relationship Id="rId44" Type="http://schemas.openxmlformats.org/officeDocument/2006/relationships/font" Target="fonts/font14.fntdata"/><Relationship Id="rId52" Type="http://customschemas.google.com/relationships/presentationmetadata" Target="meta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dicionario.priberam.org/prop%C3%B3sito"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youtu.be/ACYFuPowa_E"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3" name="Google Shape;83;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1000" y="685800"/>
            <a:ext cx="6096000" cy="3429000"/>
          </a:xfrm>
        </p:spPr>
      </p:sp>
      <p:sp>
        <p:nvSpPr>
          <p:cNvPr id="3" name="Espaço Reservado para Anotações 2"/>
          <p:cNvSpPr>
            <a:spLocks noGrp="1"/>
          </p:cNvSpPr>
          <p:nvPr>
            <p:ph type="body" idx="1"/>
          </p:nvPr>
        </p:nvSpPr>
        <p:spPr/>
        <p:txBody>
          <a:bodyPr/>
          <a:lstStyle/>
          <a:p>
            <a:pPr marL="158750" indent="0">
              <a:buNone/>
            </a:pPr>
            <a:endParaRPr lang="pt-BR" dirty="0"/>
          </a:p>
        </p:txBody>
      </p:sp>
    </p:spTree>
    <p:extLst>
      <p:ext uri="{BB962C8B-B14F-4D97-AF65-F5344CB8AC3E}">
        <p14:creationId xmlns:p14="http://schemas.microsoft.com/office/powerpoint/2010/main" val="37639823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1000" y="685800"/>
            <a:ext cx="6096000" cy="3429000"/>
          </a:xfrm>
        </p:spPr>
      </p:sp>
      <p:sp>
        <p:nvSpPr>
          <p:cNvPr id="3" name="Espaço Reservado para Anotações 2"/>
          <p:cNvSpPr>
            <a:spLocks noGrp="1"/>
          </p:cNvSpPr>
          <p:nvPr>
            <p:ph type="body" idx="1"/>
          </p:nvPr>
        </p:nvSpPr>
        <p:spPr/>
        <p:txBody>
          <a:bodyPr/>
          <a:lstStyle/>
          <a:p>
            <a:pPr marL="158750" indent="0">
              <a:buNone/>
            </a:pPr>
            <a:endParaRPr lang="pt-BR" dirty="0"/>
          </a:p>
        </p:txBody>
      </p:sp>
    </p:spTree>
    <p:extLst>
      <p:ext uri="{BB962C8B-B14F-4D97-AF65-F5344CB8AC3E}">
        <p14:creationId xmlns:p14="http://schemas.microsoft.com/office/powerpoint/2010/main" val="28129778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1000" y="685800"/>
            <a:ext cx="6096000" cy="3429000"/>
          </a:xfrm>
        </p:spPr>
      </p:sp>
      <p:sp>
        <p:nvSpPr>
          <p:cNvPr id="3" name="Espaço Reservado para Anotações 2"/>
          <p:cNvSpPr>
            <a:spLocks noGrp="1"/>
          </p:cNvSpPr>
          <p:nvPr>
            <p:ph type="body" idx="1"/>
          </p:nvPr>
        </p:nvSpPr>
        <p:spPr/>
        <p:txBody>
          <a:bodyPr/>
          <a:lstStyle/>
          <a:p>
            <a:pPr marL="158750" indent="0">
              <a:buNone/>
            </a:pPr>
            <a:endParaRPr lang="pt-BR" dirty="0"/>
          </a:p>
        </p:txBody>
      </p:sp>
    </p:spTree>
    <p:extLst>
      <p:ext uri="{BB962C8B-B14F-4D97-AF65-F5344CB8AC3E}">
        <p14:creationId xmlns:p14="http://schemas.microsoft.com/office/powerpoint/2010/main" val="21298491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1000" y="685800"/>
            <a:ext cx="6096000" cy="3429000"/>
          </a:xfrm>
        </p:spPr>
      </p:sp>
      <p:sp>
        <p:nvSpPr>
          <p:cNvPr id="3" name="Espaço Reservado para Anotações 2"/>
          <p:cNvSpPr>
            <a:spLocks noGrp="1"/>
          </p:cNvSpPr>
          <p:nvPr>
            <p:ph type="body" idx="1"/>
          </p:nvPr>
        </p:nvSpPr>
        <p:spPr/>
        <p:txBody>
          <a:bodyPr/>
          <a:lstStyle/>
          <a:p>
            <a:pPr marL="158750" indent="0">
              <a:buNone/>
            </a:pPr>
            <a:r>
              <a:rPr lang="pt-BR" dirty="0"/>
              <a:t>https://www.gettyimages.com.br/detail/foto/target-concept-with-magnifying-glass-on-blue-imagem-royalty-free/1346120981?phrase=lupa%2Be%2Balvo</a:t>
            </a:r>
          </a:p>
        </p:txBody>
      </p:sp>
    </p:spTree>
    <p:extLst>
      <p:ext uri="{BB962C8B-B14F-4D97-AF65-F5344CB8AC3E}">
        <p14:creationId xmlns:p14="http://schemas.microsoft.com/office/powerpoint/2010/main" val="2027366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1000" y="685800"/>
            <a:ext cx="6096000" cy="3429000"/>
          </a:xfrm>
        </p:spPr>
      </p:sp>
      <p:sp>
        <p:nvSpPr>
          <p:cNvPr id="3" name="Espaço Reservado para Anotações 2"/>
          <p:cNvSpPr>
            <a:spLocks noGrp="1"/>
          </p:cNvSpPr>
          <p:nvPr>
            <p:ph type="body" idx="1"/>
          </p:nvPr>
        </p:nvSpPr>
        <p:spPr/>
        <p:txBody>
          <a:bodyPr/>
          <a:lstStyle/>
          <a:p>
            <a:pPr marL="158750" indent="0">
              <a:buNone/>
            </a:pPr>
            <a:r>
              <a:rPr lang="pt-BR" dirty="0"/>
              <a:t>https://www.gettyimages.com.br/detail/ilustra%C3%A7%C3%A3o/people-talking-at-the-table-icon-ilustra%C3%A7%C3%A3o-royalty-free/1421392775?phrase=dupla+conversando</a:t>
            </a:r>
          </a:p>
        </p:txBody>
      </p:sp>
    </p:spTree>
    <p:extLst>
      <p:ext uri="{BB962C8B-B14F-4D97-AF65-F5344CB8AC3E}">
        <p14:creationId xmlns:p14="http://schemas.microsoft.com/office/powerpoint/2010/main" val="15926648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1000" y="685800"/>
            <a:ext cx="6096000" cy="3429000"/>
          </a:xfrm>
        </p:spPr>
      </p:sp>
      <p:sp>
        <p:nvSpPr>
          <p:cNvPr id="3" name="Espaço Reservado para Anotações 2"/>
          <p:cNvSpPr>
            <a:spLocks noGrp="1"/>
          </p:cNvSpPr>
          <p:nvPr>
            <p:ph type="body" idx="1"/>
          </p:nvPr>
        </p:nvSpPr>
        <p:spPr/>
        <p:txBody>
          <a:bodyPr/>
          <a:lstStyle/>
          <a:p>
            <a:pPr marL="158750" indent="0">
              <a:buNone/>
            </a:pPr>
            <a:endParaRPr lang="pt-BR" dirty="0"/>
          </a:p>
        </p:txBody>
      </p:sp>
    </p:spTree>
    <p:extLst>
      <p:ext uri="{BB962C8B-B14F-4D97-AF65-F5344CB8AC3E}">
        <p14:creationId xmlns:p14="http://schemas.microsoft.com/office/powerpoint/2010/main" val="11351125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1000" y="685800"/>
            <a:ext cx="6096000" cy="3429000"/>
          </a:xfrm>
        </p:spPr>
      </p:sp>
      <p:sp>
        <p:nvSpPr>
          <p:cNvPr id="3" name="Espaço Reservado para Anotações 2"/>
          <p:cNvSpPr>
            <a:spLocks noGrp="1"/>
          </p:cNvSpPr>
          <p:nvPr>
            <p:ph type="body" idx="1"/>
          </p:nvPr>
        </p:nvSpPr>
        <p:spPr/>
        <p:txBody>
          <a:bodyPr/>
          <a:lstStyle/>
          <a:p>
            <a:pPr marL="158750" indent="0">
              <a:buNone/>
            </a:pPr>
            <a:r>
              <a:rPr lang="pt-BR" dirty="0"/>
              <a:t>https://www.gettyimages.com.br/detail/foto/heart-shape-isolated-on-white-background-3d-imagem-royalty-free/1269613406?phrase=cora%C3%A7%C3%A3o</a:t>
            </a:r>
          </a:p>
          <a:p>
            <a:pPr marL="158750" indent="0">
              <a:buNone/>
            </a:pPr>
            <a:r>
              <a:rPr lang="pt-BR" dirty="0"/>
              <a:t>https://www.gettyimages.com.br/detail/ilustra%C3%A7%C3%A3o/happy-emoji-icons-ilustra%C3%A7%C3%A3o-royalty-free/1326945636?phrase=smile+satisfeito</a:t>
            </a:r>
          </a:p>
          <a:p>
            <a:pPr marL="158750" indent="0">
              <a:buNone/>
            </a:pPr>
            <a:r>
              <a:rPr lang="pt-BR" dirty="0"/>
              <a:t>https://www.gettyimages.com.br/detail/foto/golden-dollar-sign-imagem-royalty-free/182685777?phrase=cifr%C3%A3o+3d</a:t>
            </a:r>
          </a:p>
          <a:p>
            <a:pPr marL="158750" indent="0">
              <a:buNone/>
            </a:pPr>
            <a:r>
              <a:rPr lang="pt-BR" dirty="0"/>
              <a:t>https://www.gettyimages.com.br/detail/foto/womans-hands-holding-the-earth-globe-imagem-royalty-free/154203049?phrase=mundo+nas+m%C3%A3os</a:t>
            </a:r>
          </a:p>
        </p:txBody>
      </p:sp>
    </p:spTree>
    <p:extLst>
      <p:ext uri="{BB962C8B-B14F-4D97-AF65-F5344CB8AC3E}">
        <p14:creationId xmlns:p14="http://schemas.microsoft.com/office/powerpoint/2010/main" val="41809097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1000" y="685800"/>
            <a:ext cx="6096000" cy="3429000"/>
          </a:xfrm>
        </p:spPr>
      </p:sp>
      <p:sp>
        <p:nvSpPr>
          <p:cNvPr id="3" name="Espaço Reservado para Anotações 2"/>
          <p:cNvSpPr>
            <a:spLocks noGrp="1"/>
          </p:cNvSpPr>
          <p:nvPr>
            <p:ph type="body" idx="1"/>
          </p:nvPr>
        </p:nvSpPr>
        <p:spPr/>
        <p:txBody>
          <a:bodyPr/>
          <a:lstStyle/>
          <a:p>
            <a:pPr marL="158750" indent="0">
              <a:buNone/>
            </a:pPr>
            <a:endParaRPr lang="pt-BR" dirty="0"/>
          </a:p>
        </p:txBody>
      </p:sp>
    </p:spTree>
    <p:extLst>
      <p:ext uri="{BB962C8B-B14F-4D97-AF65-F5344CB8AC3E}">
        <p14:creationId xmlns:p14="http://schemas.microsoft.com/office/powerpoint/2010/main" val="20271364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1000" y="685800"/>
            <a:ext cx="6096000" cy="3429000"/>
          </a:xfrm>
        </p:spPr>
      </p:sp>
      <p:sp>
        <p:nvSpPr>
          <p:cNvPr id="3" name="Espaço Reservado para Anotações 2"/>
          <p:cNvSpPr>
            <a:spLocks noGrp="1"/>
          </p:cNvSpPr>
          <p:nvPr>
            <p:ph type="body" idx="1"/>
          </p:nvPr>
        </p:nvSpPr>
        <p:spPr/>
        <p:txBody>
          <a:bodyPr/>
          <a:lstStyle/>
          <a:p>
            <a:pPr marL="158750" indent="0">
              <a:buNone/>
            </a:pPr>
            <a:r>
              <a:rPr lang="pt-BR" dirty="0"/>
              <a:t>https://www.inspirequalidade.com.br/encontre-seu-ikigai/</a:t>
            </a:r>
          </a:p>
          <a:p>
            <a:pPr marL="158750" indent="0">
              <a:buNone/>
            </a:pPr>
            <a:r>
              <a:rPr lang="pt-BR" dirty="0"/>
              <a:t>https://www.gettyimages.com.br/detail/foto/person-meditating-on-the-beach-imagem-royalty-free/185079025?phrase=paz%2Binterior</a:t>
            </a:r>
          </a:p>
        </p:txBody>
      </p:sp>
    </p:spTree>
    <p:extLst>
      <p:ext uri="{BB962C8B-B14F-4D97-AF65-F5344CB8AC3E}">
        <p14:creationId xmlns:p14="http://schemas.microsoft.com/office/powerpoint/2010/main" val="8761877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1000" y="685800"/>
            <a:ext cx="6096000" cy="3429000"/>
          </a:xfrm>
        </p:spPr>
      </p:sp>
      <p:sp>
        <p:nvSpPr>
          <p:cNvPr id="3" name="Espaço Reservado para Anotações 2"/>
          <p:cNvSpPr>
            <a:spLocks noGrp="1"/>
          </p:cNvSpPr>
          <p:nvPr>
            <p:ph type="body" idx="1"/>
          </p:nvPr>
        </p:nvSpPr>
        <p:spPr/>
        <p:txBody>
          <a:bodyPr/>
          <a:lstStyle/>
          <a:p>
            <a:pPr marL="158750" indent="0">
              <a:buNone/>
            </a:pPr>
            <a:r>
              <a:rPr lang="pt-BR" dirty="0"/>
              <a:t>https://www.gettyimages.com.br/detail/ilustra%C3%A7%C3%A3o/floral-tree-for-your-design-ilustra%C3%A7%C3%A3o-royalty-free/611612134?phrase=%C3%A1rvore+colorida</a:t>
            </a:r>
          </a:p>
        </p:txBody>
      </p:sp>
    </p:spTree>
    <p:extLst>
      <p:ext uri="{BB962C8B-B14F-4D97-AF65-F5344CB8AC3E}">
        <p14:creationId xmlns:p14="http://schemas.microsoft.com/office/powerpoint/2010/main" val="38016390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2" name="Google Shape;9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pt-BR" sz="1800" dirty="0">
                <a:effectLst/>
                <a:latin typeface="Calibri" panose="020F0502020204030204" pitchFamily="34" charset="0"/>
                <a:ea typeface="Calibri" panose="020F0502020204030204" pitchFamily="34" charset="0"/>
                <a:cs typeface="Times New Roman" panose="02020603050405020304" pitchFamily="18" charset="0"/>
              </a:rPr>
              <a:t>(EMIFMAT03) Selecionar e sistematizar, com base em estudos e/ou pesquisas (bibliográfica, exploratória, de campo, experimental etc.) em fontes confiáveis, informações sobre a contribuição da Matemática na explicação de fenômenos de natureza científica, social, profissional, </a:t>
            </a:r>
            <a:r>
              <a:rPr lang="pt-BR" sz="1800" dirty="0">
                <a:effectLst/>
                <a:highlight>
                  <a:srgbClr val="FFFF00"/>
                </a:highlight>
                <a:latin typeface="Calibri" panose="020F0502020204030204" pitchFamily="34" charset="0"/>
                <a:ea typeface="Calibri" panose="020F0502020204030204" pitchFamily="34" charset="0"/>
                <a:cs typeface="Times New Roman" panose="02020603050405020304" pitchFamily="18" charset="0"/>
              </a:rPr>
              <a:t>tecnológicos</a:t>
            </a:r>
            <a:r>
              <a:rPr lang="pt-BR" sz="1800" dirty="0">
                <a:effectLst/>
                <a:latin typeface="Calibri" panose="020F0502020204030204" pitchFamily="34" charset="0"/>
                <a:ea typeface="Calibri" panose="020F0502020204030204" pitchFamily="34" charset="0"/>
                <a:cs typeface="Times New Roman" panose="02020603050405020304" pitchFamily="18" charset="0"/>
              </a:rPr>
              <a:t>, identificando os diversos pontos de vista e posicionando-se mediante argumentação, com o cuidado de citar as fontes dos recursos utilizados na pesquisa e buscando apresentar conclusões com o uso de diferentes mídias.</a:t>
            </a:r>
            <a:endParaRPr dirty="0">
              <a:latin typeface="+mn-lt"/>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1000" y="685800"/>
            <a:ext cx="6096000" cy="3429000"/>
          </a:xfrm>
        </p:spPr>
      </p:sp>
      <p:sp>
        <p:nvSpPr>
          <p:cNvPr id="3" name="Espaço Reservado para Anotações 2"/>
          <p:cNvSpPr>
            <a:spLocks noGrp="1"/>
          </p:cNvSpPr>
          <p:nvPr>
            <p:ph type="body" idx="1"/>
          </p:nvPr>
        </p:nvSpPr>
        <p:spPr/>
        <p:txBody>
          <a:bodyPr/>
          <a:lstStyle/>
          <a:p>
            <a:pPr marL="158750" indent="0">
              <a:buNone/>
            </a:pPr>
            <a:r>
              <a:rPr lang="pt-BR" dirty="0"/>
              <a:t>https://www.gettyimages.com.br/detail/ilustra%C3%A7%C3%A3o/vintage-calligraphic-frame-black-and-white-ilustra%C3%A7%C3%A3o-royalty-free/696046028?phrase=moldura+de+texto</a:t>
            </a:r>
          </a:p>
        </p:txBody>
      </p:sp>
    </p:spTree>
    <p:extLst>
      <p:ext uri="{BB962C8B-B14F-4D97-AF65-F5344CB8AC3E}">
        <p14:creationId xmlns:p14="http://schemas.microsoft.com/office/powerpoint/2010/main" val="29947172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299b6f48c93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299b6f48c93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3" name="Google Shape;103;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1000" y="685800"/>
            <a:ext cx="6096000" cy="3429000"/>
          </a:xfrm>
        </p:spPr>
      </p:sp>
      <p:sp>
        <p:nvSpPr>
          <p:cNvPr id="3" name="Espaço Reservado para Anotações 2"/>
          <p:cNvSpPr>
            <a:spLocks noGrp="1"/>
          </p:cNvSpPr>
          <p:nvPr>
            <p:ph type="body" idx="1"/>
          </p:nvPr>
        </p:nvSpPr>
        <p:spPr/>
        <p:txBody>
          <a:bodyPr/>
          <a:lstStyle/>
          <a:p>
            <a:pPr marL="0" lvl="0" indent="0" algn="l" rtl="0">
              <a:spcBef>
                <a:spcPts val="0"/>
              </a:spcBef>
              <a:spcAft>
                <a:spcPts val="0"/>
              </a:spcAft>
              <a:buNone/>
            </a:pPr>
            <a:r>
              <a:rPr lang="pt-BR" sz="1100" dirty="0"/>
              <a:t>https://www.gettyimages.com.br/detail/ilustra%C3%A7%C3%A3o/man-looking-binoculars-on-a-growing-arrow-ilustra%C3%A7%C3%A3o-royalty-free/1469468773?phrase=buscando+um+prop%C3%B3sito</a:t>
            </a:r>
          </a:p>
          <a:p>
            <a:pPr marL="0" lvl="0" indent="0" algn="l" rtl="0">
              <a:spcBef>
                <a:spcPts val="0"/>
              </a:spcBef>
              <a:spcAft>
                <a:spcPts val="0"/>
              </a:spcAft>
              <a:buNone/>
            </a:pPr>
            <a:r>
              <a:rPr lang="pt-BR" sz="1100" dirty="0"/>
              <a:t>https://www.gettyimages.com.br/detail/ilustra%C3%A7%C3%A3o/woman-looking-binoculars-on-a-growing-arrow-ilustra%C3%A7%C3%A3o-royalty-free/1469468738?phrase=buscando+um+prop%C3%B3sito</a:t>
            </a:r>
          </a:p>
          <a:p>
            <a:endParaRPr lang="pt-BR" dirty="0"/>
          </a:p>
        </p:txBody>
      </p:sp>
    </p:spTree>
    <p:extLst>
      <p:ext uri="{BB962C8B-B14F-4D97-AF65-F5344CB8AC3E}">
        <p14:creationId xmlns:p14="http://schemas.microsoft.com/office/powerpoint/2010/main" val="13718034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1000" y="685800"/>
            <a:ext cx="6096000" cy="3429000"/>
          </a:xfrm>
        </p:spPr>
      </p:sp>
      <p:sp>
        <p:nvSpPr>
          <p:cNvPr id="3" name="Espaço Reservado para Anotações 2"/>
          <p:cNvSpPr>
            <a:spLocks noGrp="1"/>
          </p:cNvSpPr>
          <p:nvPr>
            <p:ph type="body" idx="1"/>
          </p:nvPr>
        </p:nvSpPr>
        <p:spPr/>
        <p:txBody>
          <a:bodyPr/>
          <a:lstStyle/>
          <a:p>
            <a:pPr marL="0" lvl="0" indent="0" algn="l" rtl="0">
              <a:spcBef>
                <a:spcPts val="0"/>
              </a:spcBef>
              <a:spcAft>
                <a:spcPts val="0"/>
              </a:spcAft>
              <a:buNone/>
            </a:pPr>
            <a:r>
              <a:rPr lang="pt-BR" sz="1100" u="sng" dirty="0">
                <a:solidFill>
                  <a:schemeClr val="hlink"/>
                </a:solidFill>
                <a:hlinkClick r:id="rId3"/>
              </a:rPr>
              <a:t>https://dicionario.priberam.org/prop%C3%B3sito</a:t>
            </a:r>
            <a:r>
              <a:rPr lang="pt-BR" sz="1100" dirty="0"/>
              <a:t> </a:t>
            </a:r>
          </a:p>
          <a:p>
            <a:pPr marL="0" lvl="0" indent="0" algn="l" rtl="0">
              <a:spcBef>
                <a:spcPts val="0"/>
              </a:spcBef>
              <a:spcAft>
                <a:spcPts val="0"/>
              </a:spcAft>
              <a:buNone/>
            </a:pPr>
            <a:endParaRPr lang="pt-BR" sz="1100" dirty="0"/>
          </a:p>
        </p:txBody>
      </p:sp>
    </p:spTree>
    <p:extLst>
      <p:ext uri="{BB962C8B-B14F-4D97-AF65-F5344CB8AC3E}">
        <p14:creationId xmlns:p14="http://schemas.microsoft.com/office/powerpoint/2010/main" val="41580359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1000" y="685800"/>
            <a:ext cx="6096000" cy="3429000"/>
          </a:xfrm>
        </p:spPr>
      </p:sp>
      <p:sp>
        <p:nvSpPr>
          <p:cNvPr id="3" name="Espaço Reservado para Anotações 2"/>
          <p:cNvSpPr>
            <a:spLocks noGrp="1"/>
          </p:cNvSpPr>
          <p:nvPr>
            <p:ph type="body" idx="1"/>
          </p:nvPr>
        </p:nvSpPr>
        <p:spPr/>
        <p:txBody>
          <a:bodyPr/>
          <a:lstStyle/>
          <a:p>
            <a:pPr marL="158750" indent="0">
              <a:buNone/>
            </a:pPr>
            <a:r>
              <a:rPr lang="pt-BR" dirty="0"/>
              <a:t>https://www.gettyimages.com.br/detail/foto/happy-woman-stretching-in-bed-after-waking-up-imagem-royalty-free/1284856826?phrase=pessoa+se+espregui%C3%A7ando+na+cama</a:t>
            </a:r>
          </a:p>
        </p:txBody>
      </p:sp>
    </p:spTree>
    <p:extLst>
      <p:ext uri="{BB962C8B-B14F-4D97-AF65-F5344CB8AC3E}">
        <p14:creationId xmlns:p14="http://schemas.microsoft.com/office/powerpoint/2010/main" val="32374386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1000" y="685800"/>
            <a:ext cx="6096000" cy="3429000"/>
          </a:xfrm>
        </p:spPr>
      </p:sp>
      <p:sp>
        <p:nvSpPr>
          <p:cNvPr id="3" name="Espaço Reservado para Anotações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pt-BR" sz="1100" b="0" i="0" u="none" strike="noStrike" dirty="0">
                <a:solidFill>
                  <a:srgbClr val="000000"/>
                </a:solidFill>
                <a:effectLst/>
                <a:latin typeface="Lato" panose="020F0502020204030203" pitchFamily="34" charset="0"/>
                <a:ea typeface="Lato" panose="020F0502020204030203" pitchFamily="34" charset="0"/>
                <a:cs typeface="Lato" panose="020F0502020204030203" pitchFamily="34" charset="0"/>
                <a:hlinkClick r:id="rId3"/>
              </a:rPr>
              <a:t>https://youtu.be/ACYFuPowa_E</a:t>
            </a:r>
            <a:r>
              <a:rPr lang="pt-BR" sz="1100" b="0" i="0" u="none" strike="noStrike" dirty="0">
                <a:solidFill>
                  <a:srgbClr val="000000"/>
                </a:solidFill>
                <a:effectLst/>
                <a:latin typeface="Lato" panose="020F0502020204030203" pitchFamily="34" charset="0"/>
                <a:ea typeface="Lato" panose="020F0502020204030203" pitchFamily="34" charset="0"/>
                <a:cs typeface="Lato" panose="020F0502020204030203" pitchFamily="34" charset="0"/>
              </a:rPr>
              <a:t> </a:t>
            </a:r>
            <a:endParaRPr lang="pt-BR" sz="1100" dirty="0">
              <a:latin typeface="Lato" panose="020F0502020204030203" pitchFamily="34" charset="0"/>
              <a:ea typeface="Lato" panose="020F0502020204030203" pitchFamily="34" charset="0"/>
              <a:cs typeface="Lato" panose="020F0502020204030203" pitchFamily="34" charset="0"/>
            </a:endParaRPr>
          </a:p>
          <a:p>
            <a:pPr marL="158750" indent="0">
              <a:buNone/>
            </a:pPr>
            <a:endParaRPr lang="pt-BR" dirty="0"/>
          </a:p>
        </p:txBody>
      </p:sp>
    </p:spTree>
    <p:extLst>
      <p:ext uri="{BB962C8B-B14F-4D97-AF65-F5344CB8AC3E}">
        <p14:creationId xmlns:p14="http://schemas.microsoft.com/office/powerpoint/2010/main" val="23473664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1000" y="685800"/>
            <a:ext cx="6096000" cy="3429000"/>
          </a:xfrm>
        </p:spPr>
      </p:sp>
      <p:sp>
        <p:nvSpPr>
          <p:cNvPr id="3" name="Espaço Reservado para Anotações 2"/>
          <p:cNvSpPr>
            <a:spLocks noGrp="1"/>
          </p:cNvSpPr>
          <p:nvPr>
            <p:ph type="body" idx="1"/>
          </p:nvPr>
        </p:nvSpPr>
        <p:spPr/>
        <p:txBody>
          <a:bodyPr/>
          <a:lstStyle/>
          <a:p>
            <a:pPr marL="158750" indent="0">
              <a:buNone/>
            </a:pPr>
            <a:endParaRPr lang="pt-BR" dirty="0"/>
          </a:p>
        </p:txBody>
      </p:sp>
    </p:spTree>
    <p:extLst>
      <p:ext uri="{BB962C8B-B14F-4D97-AF65-F5344CB8AC3E}">
        <p14:creationId xmlns:p14="http://schemas.microsoft.com/office/powerpoint/2010/main" val="33573935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1000" y="685800"/>
            <a:ext cx="6096000" cy="3429000"/>
          </a:xfrm>
        </p:spPr>
      </p:sp>
      <p:sp>
        <p:nvSpPr>
          <p:cNvPr id="3" name="Espaço Reservado para Anotações 2"/>
          <p:cNvSpPr>
            <a:spLocks noGrp="1"/>
          </p:cNvSpPr>
          <p:nvPr>
            <p:ph type="body" idx="1"/>
          </p:nvPr>
        </p:nvSpPr>
        <p:spPr/>
        <p:txBody>
          <a:bodyPr/>
          <a:lstStyle/>
          <a:p>
            <a:pPr marL="158750" indent="0">
              <a:buNone/>
            </a:pPr>
            <a:endParaRPr lang="pt-BR" dirty="0"/>
          </a:p>
        </p:txBody>
      </p:sp>
    </p:spTree>
    <p:extLst>
      <p:ext uri="{BB962C8B-B14F-4D97-AF65-F5344CB8AC3E}">
        <p14:creationId xmlns:p14="http://schemas.microsoft.com/office/powerpoint/2010/main" val="32446155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1000" y="685800"/>
            <a:ext cx="6096000" cy="3429000"/>
          </a:xfrm>
        </p:spPr>
      </p:sp>
      <p:sp>
        <p:nvSpPr>
          <p:cNvPr id="3" name="Espaço Reservado para Anotações 2"/>
          <p:cNvSpPr>
            <a:spLocks noGrp="1"/>
          </p:cNvSpPr>
          <p:nvPr>
            <p:ph type="body" idx="1"/>
          </p:nvPr>
        </p:nvSpPr>
        <p:spPr/>
        <p:txBody>
          <a:bodyPr/>
          <a:lstStyle/>
          <a:p>
            <a:pPr marL="158750" indent="0">
              <a:buNone/>
            </a:pPr>
            <a:endParaRPr lang="pt-BR" dirty="0"/>
          </a:p>
        </p:txBody>
      </p:sp>
    </p:spTree>
    <p:extLst>
      <p:ext uri="{BB962C8B-B14F-4D97-AF65-F5344CB8AC3E}">
        <p14:creationId xmlns:p14="http://schemas.microsoft.com/office/powerpoint/2010/main" val="2159928595"/>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 Capa">
  <p:cSld name="TITLE_1_2_2_1">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Google Shape;10;p7"/>
          <p:cNvSpPr txBox="1">
            <a:spLocks noGrp="1"/>
          </p:cNvSpPr>
          <p:nvPr>
            <p:ph type="sldNum" idx="12"/>
          </p:nvPr>
        </p:nvSpPr>
        <p:spPr>
          <a:xfrm>
            <a:off x="8472458" y="4663217"/>
            <a:ext cx="548700" cy="338700"/>
          </a:xfrm>
          <a:prstGeom prst="rect">
            <a:avLst/>
          </a:prstGeom>
          <a:noFill/>
          <a:ln>
            <a:noFill/>
          </a:ln>
        </p:spPr>
        <p:txBody>
          <a:bodyPr spcFirstLastPara="1" wrap="square" lIns="91425" tIns="91425" rIns="91425" bIns="91425" anchor="ctr" anchorCtr="0">
            <a:sp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pt-BR"/>
              <a:t>‹nº›</a:t>
            </a:fld>
            <a:endParaRPr dirty="0"/>
          </a:p>
        </p:txBody>
      </p:sp>
      <p:pic>
        <p:nvPicPr>
          <p:cNvPr id="11" name="Google Shape;11;p7"/>
          <p:cNvPicPr preferRelativeResize="0"/>
          <p:nvPr/>
        </p:nvPicPr>
        <p:blipFill rotWithShape="1">
          <a:blip r:embed="rId3">
            <a:alphaModFix/>
          </a:blip>
          <a:srcRect/>
          <a:stretch/>
        </p:blipFill>
        <p:spPr>
          <a:xfrm>
            <a:off x="249878" y="255449"/>
            <a:ext cx="1090250" cy="867850"/>
          </a:xfrm>
          <a:prstGeom prst="rect">
            <a:avLst/>
          </a:prstGeom>
          <a:noFill/>
          <a:ln>
            <a:noFill/>
          </a:ln>
        </p:spPr>
      </p:pic>
      <p:pic>
        <p:nvPicPr>
          <p:cNvPr id="12" name="Google Shape;12;p7"/>
          <p:cNvPicPr preferRelativeResize="0"/>
          <p:nvPr/>
        </p:nvPicPr>
        <p:blipFill rotWithShape="1">
          <a:blip r:embed="rId4">
            <a:alphaModFix/>
          </a:blip>
          <a:srcRect/>
          <a:stretch/>
        </p:blipFill>
        <p:spPr>
          <a:xfrm>
            <a:off x="6834025" y="4630550"/>
            <a:ext cx="2034725" cy="264400"/>
          </a:xfrm>
          <a:prstGeom prst="rect">
            <a:avLst/>
          </a:prstGeom>
          <a:noFill/>
          <a:ln>
            <a:noFill/>
          </a:ln>
        </p:spPr>
      </p:pic>
      <p:sp>
        <p:nvSpPr>
          <p:cNvPr id="13" name="Google Shape;13;p7"/>
          <p:cNvSpPr/>
          <p:nvPr/>
        </p:nvSpPr>
        <p:spPr>
          <a:xfrm>
            <a:off x="3997050" y="507087"/>
            <a:ext cx="1149900" cy="1149900"/>
          </a:xfrm>
          <a:prstGeom prst="ellipse">
            <a:avLst/>
          </a:prstGeom>
          <a:solidFill>
            <a:srgbClr val="FFF8EE"/>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Lato"/>
              <a:ea typeface="Lato"/>
              <a:cs typeface="Lato"/>
              <a:sym typeface="Lato"/>
            </a:endParaRPr>
          </a:p>
        </p:txBody>
      </p:sp>
      <p:pic>
        <p:nvPicPr>
          <p:cNvPr id="14" name="Google Shape;14;p7"/>
          <p:cNvPicPr preferRelativeResize="0"/>
          <p:nvPr/>
        </p:nvPicPr>
        <p:blipFill rotWithShape="1">
          <a:blip r:embed="rId5">
            <a:alphaModFix/>
          </a:blip>
          <a:srcRect/>
          <a:stretch/>
        </p:blipFill>
        <p:spPr>
          <a:xfrm rot="-5400000">
            <a:off x="5029875" y="70188"/>
            <a:ext cx="133350" cy="1952625"/>
          </a:xfrm>
          <a:prstGeom prst="rect">
            <a:avLst/>
          </a:prstGeom>
          <a:noFill/>
          <a:ln>
            <a:noFill/>
          </a:ln>
        </p:spPr>
      </p:pic>
      <p:pic>
        <p:nvPicPr>
          <p:cNvPr id="15" name="Google Shape;15;p7"/>
          <p:cNvPicPr preferRelativeResize="0"/>
          <p:nvPr/>
        </p:nvPicPr>
        <p:blipFill rotWithShape="1">
          <a:blip r:embed="rId6">
            <a:alphaModFix/>
          </a:blip>
          <a:srcRect l="-1265" r="-10"/>
          <a:stretch/>
        </p:blipFill>
        <p:spPr>
          <a:xfrm>
            <a:off x="3865525" y="546825"/>
            <a:ext cx="1319398" cy="1145052"/>
          </a:xfrm>
          <a:prstGeom prst="rect">
            <a:avLst/>
          </a:prstGeom>
          <a:noFill/>
          <a:ln>
            <a:noFill/>
          </a:ln>
        </p:spPr>
      </p:pic>
      <p:pic>
        <p:nvPicPr>
          <p:cNvPr id="18" name="Google Shape;18;p7"/>
          <p:cNvPicPr preferRelativeResize="0"/>
          <p:nvPr/>
        </p:nvPicPr>
        <p:blipFill rotWithShape="1">
          <a:blip r:embed="rId7">
            <a:alphaModFix/>
          </a:blip>
          <a:srcRect/>
          <a:stretch/>
        </p:blipFill>
        <p:spPr>
          <a:xfrm>
            <a:off x="1545525" y="420601"/>
            <a:ext cx="1149900" cy="355728"/>
          </a:xfrm>
          <a:prstGeom prst="rect">
            <a:avLst/>
          </a:prstGeom>
          <a:noFill/>
          <a:ln>
            <a:noFill/>
          </a:ln>
        </p:spPr>
      </p:pic>
      <p:pic>
        <p:nvPicPr>
          <p:cNvPr id="19" name="Google Shape;19;p7"/>
          <p:cNvPicPr preferRelativeResize="0"/>
          <p:nvPr/>
        </p:nvPicPr>
        <p:blipFill rotWithShape="1">
          <a:blip r:embed="rId8">
            <a:alphaModFix/>
          </a:blip>
          <a:srcRect/>
          <a:stretch/>
        </p:blipFill>
        <p:spPr>
          <a:xfrm>
            <a:off x="5068150" y="395699"/>
            <a:ext cx="360318" cy="355725"/>
          </a:xfrm>
          <a:prstGeom prst="rect">
            <a:avLst/>
          </a:prstGeom>
          <a:noFill/>
          <a:ln>
            <a:noFill/>
          </a:ln>
        </p:spPr>
      </p:pic>
      <p:sp>
        <p:nvSpPr>
          <p:cNvPr id="20" name="Google Shape;20;p7"/>
          <p:cNvSpPr/>
          <p:nvPr/>
        </p:nvSpPr>
        <p:spPr>
          <a:xfrm rot="-5391071" flipH="1">
            <a:off x="8527639" y="1162612"/>
            <a:ext cx="1039504" cy="237300"/>
          </a:xfrm>
          <a:prstGeom prst="roundRect">
            <a:avLst>
              <a:gd name="adj" fmla="val 7293"/>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pt-BR" sz="700" b="0" i="0" u="none" strike="noStrike" cap="none" dirty="0">
                <a:solidFill>
                  <a:srgbClr val="000000"/>
                </a:solidFill>
                <a:latin typeface="Saira Medium"/>
                <a:ea typeface="Saira Medium"/>
                <a:cs typeface="Saira Medium"/>
                <a:sym typeface="Saira Medium"/>
              </a:rPr>
              <a:t>2024_EM_B1_V1</a:t>
            </a:r>
            <a:endParaRPr sz="700" b="0" i="0" u="none" strike="noStrike" cap="none" dirty="0">
              <a:solidFill>
                <a:srgbClr val="000000"/>
              </a:solidFill>
              <a:latin typeface="Saira Medium"/>
              <a:ea typeface="Saira Medium"/>
              <a:cs typeface="Saira Medium"/>
              <a:sym typeface="Saira Medium"/>
            </a:endParaRPr>
          </a:p>
        </p:txBody>
      </p:sp>
      <p:sp>
        <p:nvSpPr>
          <p:cNvPr id="2" name="Google Shape;16;p7">
            <a:extLst>
              <a:ext uri="{FF2B5EF4-FFF2-40B4-BE49-F238E27FC236}">
                <a16:creationId xmlns:a16="http://schemas.microsoft.com/office/drawing/2014/main" id="{3FF61B35-BF2A-F8FA-2B7C-4A2FA0C59C4D}"/>
              </a:ext>
            </a:extLst>
          </p:cNvPr>
          <p:cNvSpPr/>
          <p:nvPr userDrawn="1"/>
        </p:nvSpPr>
        <p:spPr>
          <a:xfrm>
            <a:off x="7769500" y="202287"/>
            <a:ext cx="1149900" cy="1149900"/>
          </a:xfrm>
          <a:prstGeom prst="ellipse">
            <a:avLst/>
          </a:prstGeom>
          <a:solidFill>
            <a:srgbClr val="FFF8EE"/>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Lato"/>
              <a:ea typeface="Lato"/>
              <a:cs typeface="Lato"/>
              <a:sym typeface="Lato"/>
            </a:endParaRPr>
          </a:p>
        </p:txBody>
      </p:sp>
      <p:sp>
        <p:nvSpPr>
          <p:cNvPr id="3" name="Google Shape;17;p7">
            <a:extLst>
              <a:ext uri="{FF2B5EF4-FFF2-40B4-BE49-F238E27FC236}">
                <a16:creationId xmlns:a16="http://schemas.microsoft.com/office/drawing/2014/main" id="{A5689FD8-13FB-A8F9-E067-D7B1CFB4DEB8}"/>
              </a:ext>
            </a:extLst>
          </p:cNvPr>
          <p:cNvSpPr/>
          <p:nvPr userDrawn="1"/>
        </p:nvSpPr>
        <p:spPr>
          <a:xfrm rot="-48401" flipH="1">
            <a:off x="7865071" y="891679"/>
            <a:ext cx="958895" cy="309642"/>
          </a:xfrm>
          <a:prstGeom prst="roundRect">
            <a:avLst>
              <a:gd name="adj" fmla="val 7293"/>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pt-BR" sz="1600" b="0" i="0" u="none" strike="noStrike" cap="none" dirty="0">
                <a:solidFill>
                  <a:srgbClr val="000000"/>
                </a:solidFill>
                <a:latin typeface="Saira Medium"/>
                <a:ea typeface="Saira Medium"/>
                <a:cs typeface="Saira Medium"/>
                <a:sym typeface="Saira Medium"/>
              </a:rPr>
              <a:t>SÉRIE</a:t>
            </a:r>
            <a:endParaRPr sz="1600" b="0" i="0" u="none" strike="noStrike" cap="none" dirty="0">
              <a:solidFill>
                <a:srgbClr val="000000"/>
              </a:solidFill>
              <a:latin typeface="Saira Medium"/>
              <a:ea typeface="Saira Medium"/>
              <a:cs typeface="Saira Medium"/>
              <a:sym typeface="Saira Medium"/>
            </a:endParaRPr>
          </a:p>
        </p:txBody>
      </p:sp>
    </p:spTree>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2. Conteúdo/objetivos">
  <p:cSld name="TITLE_1_1">
    <p:bg>
      <p:bgPr>
        <a:blipFill>
          <a:blip r:embed="rId2">
            <a:alphaModFix/>
          </a:blip>
          <a:stretch>
            <a:fillRect/>
          </a:stretch>
        </a:blipFill>
        <a:effectLst/>
      </p:bgPr>
    </p:bg>
    <p:spTree>
      <p:nvGrpSpPr>
        <p:cNvPr id="1" name="Shape 21"/>
        <p:cNvGrpSpPr/>
        <p:nvPr/>
      </p:nvGrpSpPr>
      <p:grpSpPr>
        <a:xfrm>
          <a:off x="0" y="0"/>
          <a:ext cx="0" cy="0"/>
          <a:chOff x="0" y="0"/>
          <a:chExt cx="0" cy="0"/>
        </a:xfrm>
      </p:grpSpPr>
      <p:sp>
        <p:nvSpPr>
          <p:cNvPr id="22" name="Google Shape;22;p8"/>
          <p:cNvSpPr/>
          <p:nvPr/>
        </p:nvSpPr>
        <p:spPr>
          <a:xfrm>
            <a:off x="161850" y="165800"/>
            <a:ext cx="8820300" cy="4811100"/>
          </a:xfrm>
          <a:prstGeom prst="roundRect">
            <a:avLst>
              <a:gd name="adj" fmla="val 990"/>
            </a:avLst>
          </a:prstGeom>
          <a:solidFill>
            <a:schemeClr val="lt1"/>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rgbClr val="4A4789"/>
              </a:solidFill>
              <a:latin typeface="Arial"/>
              <a:ea typeface="Arial"/>
              <a:cs typeface="Arial"/>
              <a:sym typeface="Arial"/>
            </a:endParaRPr>
          </a:p>
        </p:txBody>
      </p:sp>
      <p:sp>
        <p:nvSpPr>
          <p:cNvPr id="23" name="Google Shape;23;p8"/>
          <p:cNvSpPr txBox="1"/>
          <p:nvPr/>
        </p:nvSpPr>
        <p:spPr>
          <a:xfrm rot="631">
            <a:off x="420750" y="105425"/>
            <a:ext cx="1634400" cy="367200"/>
          </a:xfrm>
          <a:prstGeom prst="rect">
            <a:avLst/>
          </a:prstGeom>
          <a:solidFill>
            <a:srgbClr val="E9AE46"/>
          </a:solidFill>
          <a:ln>
            <a:noFill/>
          </a:ln>
          <a:effectLst>
            <a:outerShdw dist="19050" dir="5460000" algn="bl" rotWithShape="0">
              <a:srgbClr val="000000"/>
            </a:outerShdw>
          </a:effectLst>
        </p:spPr>
        <p:txBody>
          <a:bodyPr spcFirstLastPara="1" wrap="square" lIns="90000" tIns="72000" rIns="91425" bIns="72000" anchor="ctr" anchorCtr="0">
            <a:spAutoFit/>
          </a:bodyPr>
          <a:lstStyle/>
          <a:p>
            <a:pPr marL="0" marR="0" lvl="0" indent="0" algn="ctr" rtl="0">
              <a:lnSpc>
                <a:spcPct val="80000"/>
              </a:lnSpc>
              <a:spcBef>
                <a:spcPts val="0"/>
              </a:spcBef>
              <a:spcAft>
                <a:spcPts val="0"/>
              </a:spcAft>
              <a:buClr>
                <a:srgbClr val="000000"/>
              </a:buClr>
              <a:buSzPts val="1800"/>
              <a:buFont typeface="Arial"/>
              <a:buNone/>
            </a:pPr>
            <a:r>
              <a:rPr lang="pt-BR" sz="1800" b="0" i="0" u="none" strike="noStrike" cap="none" dirty="0">
                <a:solidFill>
                  <a:srgbClr val="000000"/>
                </a:solidFill>
                <a:latin typeface="Saira Medium"/>
                <a:ea typeface="Saira Medium"/>
                <a:cs typeface="Saira Medium"/>
                <a:sym typeface="Saira Medium"/>
              </a:rPr>
              <a:t>Conteúdos</a:t>
            </a:r>
            <a:endParaRPr sz="1800" b="0" i="0" u="none" strike="noStrike" cap="none" dirty="0">
              <a:solidFill>
                <a:srgbClr val="000000"/>
              </a:solidFill>
              <a:latin typeface="Saira Medium"/>
              <a:ea typeface="Saira Medium"/>
              <a:cs typeface="Saira Medium"/>
              <a:sym typeface="Saira Medium"/>
            </a:endParaRPr>
          </a:p>
        </p:txBody>
      </p:sp>
      <p:sp>
        <p:nvSpPr>
          <p:cNvPr id="24" name="Google Shape;24;p8"/>
          <p:cNvSpPr/>
          <p:nvPr/>
        </p:nvSpPr>
        <p:spPr>
          <a:xfrm>
            <a:off x="4570350" y="165800"/>
            <a:ext cx="4411800" cy="4811100"/>
          </a:xfrm>
          <a:prstGeom prst="roundRect">
            <a:avLst>
              <a:gd name="adj" fmla="val 1366"/>
            </a:avLst>
          </a:prstGeom>
          <a:solidFill>
            <a:srgbClr val="FFF8EE"/>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rgbClr val="4A4789"/>
              </a:solidFill>
              <a:latin typeface="Arial"/>
              <a:ea typeface="Arial"/>
              <a:cs typeface="Arial"/>
              <a:sym typeface="Arial"/>
            </a:endParaRPr>
          </a:p>
        </p:txBody>
      </p:sp>
      <p:sp>
        <p:nvSpPr>
          <p:cNvPr id="25" name="Google Shape;25;p8"/>
          <p:cNvSpPr txBox="1"/>
          <p:nvPr/>
        </p:nvSpPr>
        <p:spPr>
          <a:xfrm rot="665">
            <a:off x="4823613" y="105425"/>
            <a:ext cx="1550400" cy="367200"/>
          </a:xfrm>
          <a:prstGeom prst="rect">
            <a:avLst/>
          </a:prstGeom>
          <a:solidFill>
            <a:srgbClr val="E9AE46"/>
          </a:solidFill>
          <a:ln>
            <a:noFill/>
          </a:ln>
          <a:effectLst>
            <a:outerShdw dist="19050" dir="5460000" algn="bl" rotWithShape="0">
              <a:srgbClr val="000000"/>
            </a:outerShdw>
          </a:effectLst>
        </p:spPr>
        <p:txBody>
          <a:bodyPr spcFirstLastPara="1" wrap="square" lIns="90000" tIns="72000" rIns="91425" bIns="72000" anchor="ctr" anchorCtr="0">
            <a:spAutoFit/>
          </a:bodyPr>
          <a:lstStyle/>
          <a:p>
            <a:pPr marL="0" marR="0" lvl="0" indent="0" algn="ctr" rtl="0">
              <a:lnSpc>
                <a:spcPct val="80000"/>
              </a:lnSpc>
              <a:spcBef>
                <a:spcPts val="0"/>
              </a:spcBef>
              <a:spcAft>
                <a:spcPts val="0"/>
              </a:spcAft>
              <a:buClr>
                <a:srgbClr val="000000"/>
              </a:buClr>
              <a:buSzPts val="1800"/>
              <a:buFont typeface="Arial"/>
              <a:buNone/>
            </a:pPr>
            <a:r>
              <a:rPr lang="pt-BR" sz="1800" b="0" i="0" u="none" strike="noStrike" cap="none" dirty="0">
                <a:solidFill>
                  <a:schemeClr val="dk1"/>
                </a:solidFill>
                <a:latin typeface="Saira Medium"/>
                <a:ea typeface="Saira Medium"/>
                <a:cs typeface="Saira Medium"/>
                <a:sym typeface="Saira Medium"/>
              </a:rPr>
              <a:t>Objetivos</a:t>
            </a:r>
            <a:endParaRPr sz="1400" b="0" i="0" u="none" strike="noStrike" cap="none" dirty="0">
              <a:solidFill>
                <a:srgbClr val="000000"/>
              </a:solidFill>
              <a:latin typeface="Saira Medium"/>
              <a:ea typeface="Saira Medium"/>
              <a:cs typeface="Saira Medium"/>
              <a:sym typeface="Saira Medium"/>
            </a:endParaRPr>
          </a:p>
        </p:txBody>
      </p:sp>
      <p:sp>
        <p:nvSpPr>
          <p:cNvPr id="26" name="Google Shape;26;p8"/>
          <p:cNvSpPr txBox="1">
            <a:spLocks noGrp="1"/>
          </p:cNvSpPr>
          <p:nvPr>
            <p:ph type="body" idx="1"/>
          </p:nvPr>
        </p:nvSpPr>
        <p:spPr>
          <a:xfrm>
            <a:off x="407500" y="619075"/>
            <a:ext cx="3888300" cy="4188000"/>
          </a:xfrm>
          <a:prstGeom prst="rect">
            <a:avLst/>
          </a:prstGeom>
          <a:noFill/>
          <a:ln>
            <a:noFill/>
          </a:ln>
        </p:spPr>
        <p:txBody>
          <a:bodyPr spcFirstLastPara="1" wrap="square" lIns="91425" tIns="91425" rIns="91425" bIns="91425" anchor="t" anchorCtr="0">
            <a:noAutofit/>
          </a:bodyPr>
          <a:lstStyle>
            <a:lvl1pPr marL="457200" lvl="0" indent="-355600" algn="l">
              <a:lnSpc>
                <a:spcPct val="115000"/>
              </a:lnSpc>
              <a:spcBef>
                <a:spcPts val="0"/>
              </a:spcBef>
              <a:spcAft>
                <a:spcPts val="0"/>
              </a:spcAft>
              <a:buSzPts val="2000"/>
              <a:buFont typeface="Lato"/>
              <a:buChar char="●"/>
              <a:defRPr>
                <a:latin typeface="Lato"/>
                <a:ea typeface="Lato"/>
                <a:cs typeface="Lato"/>
                <a:sym typeface="Lato"/>
              </a:defRPr>
            </a:lvl1pPr>
            <a:lvl2pPr marL="914400" lvl="1" indent="-355600" algn="l">
              <a:lnSpc>
                <a:spcPct val="115000"/>
              </a:lnSpc>
              <a:spcBef>
                <a:spcPts val="0"/>
              </a:spcBef>
              <a:spcAft>
                <a:spcPts val="0"/>
              </a:spcAft>
              <a:buSzPts val="2000"/>
              <a:buFont typeface="Lato"/>
              <a:buChar char="○"/>
              <a:defRPr>
                <a:latin typeface="Lato"/>
                <a:ea typeface="Lato"/>
                <a:cs typeface="Lato"/>
                <a:sym typeface="Lato"/>
              </a:defRPr>
            </a:lvl2pPr>
            <a:lvl3pPr marL="1371600" lvl="2" indent="-355600" algn="l">
              <a:lnSpc>
                <a:spcPct val="115000"/>
              </a:lnSpc>
              <a:spcBef>
                <a:spcPts val="0"/>
              </a:spcBef>
              <a:spcAft>
                <a:spcPts val="0"/>
              </a:spcAft>
              <a:buSzPts val="2000"/>
              <a:buFont typeface="Lato"/>
              <a:buChar char="○"/>
              <a:defRPr>
                <a:latin typeface="Lato"/>
                <a:ea typeface="Lato"/>
                <a:cs typeface="Lato"/>
                <a:sym typeface="Lato"/>
              </a:defRPr>
            </a:lvl3pPr>
            <a:lvl4pPr marL="1828800" lvl="3" indent="-355600" algn="l">
              <a:lnSpc>
                <a:spcPct val="115000"/>
              </a:lnSpc>
              <a:spcBef>
                <a:spcPts val="0"/>
              </a:spcBef>
              <a:spcAft>
                <a:spcPts val="0"/>
              </a:spcAft>
              <a:buSzPts val="2000"/>
              <a:buFont typeface="Lato"/>
              <a:buChar char="○"/>
              <a:defRPr>
                <a:latin typeface="Lato"/>
                <a:ea typeface="Lato"/>
                <a:cs typeface="Lato"/>
                <a:sym typeface="Lato"/>
              </a:defRPr>
            </a:lvl4pPr>
            <a:lvl5pPr marL="2286000" lvl="4" indent="-355600" algn="l">
              <a:lnSpc>
                <a:spcPct val="115000"/>
              </a:lnSpc>
              <a:spcBef>
                <a:spcPts val="0"/>
              </a:spcBef>
              <a:spcAft>
                <a:spcPts val="0"/>
              </a:spcAft>
              <a:buSzPts val="2000"/>
              <a:buFont typeface="Lato"/>
              <a:buChar char="○"/>
              <a:defRPr>
                <a:latin typeface="Lato"/>
                <a:ea typeface="Lato"/>
                <a:cs typeface="Lato"/>
                <a:sym typeface="Lato"/>
              </a:defRPr>
            </a:lvl5pPr>
            <a:lvl6pPr marL="2743200" lvl="5" indent="-355600" algn="l">
              <a:lnSpc>
                <a:spcPct val="115000"/>
              </a:lnSpc>
              <a:spcBef>
                <a:spcPts val="0"/>
              </a:spcBef>
              <a:spcAft>
                <a:spcPts val="0"/>
              </a:spcAft>
              <a:buSzPts val="2000"/>
              <a:buFont typeface="Lato"/>
              <a:buChar char="○"/>
              <a:defRPr>
                <a:latin typeface="Lato"/>
                <a:ea typeface="Lato"/>
                <a:cs typeface="Lato"/>
                <a:sym typeface="Lato"/>
              </a:defRPr>
            </a:lvl6pPr>
            <a:lvl7pPr marL="3200400" lvl="6" indent="-355600" algn="l">
              <a:lnSpc>
                <a:spcPct val="115000"/>
              </a:lnSpc>
              <a:spcBef>
                <a:spcPts val="0"/>
              </a:spcBef>
              <a:spcAft>
                <a:spcPts val="0"/>
              </a:spcAft>
              <a:buSzPts val="2000"/>
              <a:buFont typeface="Lato"/>
              <a:buChar char="○"/>
              <a:defRPr>
                <a:latin typeface="Lato"/>
                <a:ea typeface="Lato"/>
                <a:cs typeface="Lato"/>
                <a:sym typeface="Lato"/>
              </a:defRPr>
            </a:lvl7pPr>
            <a:lvl8pPr marL="3657600" lvl="7" indent="-355600" algn="l">
              <a:lnSpc>
                <a:spcPct val="115000"/>
              </a:lnSpc>
              <a:spcBef>
                <a:spcPts val="0"/>
              </a:spcBef>
              <a:spcAft>
                <a:spcPts val="0"/>
              </a:spcAft>
              <a:buSzPts val="2000"/>
              <a:buFont typeface="Lato"/>
              <a:buChar char="○"/>
              <a:defRPr>
                <a:latin typeface="Lato"/>
                <a:ea typeface="Lato"/>
                <a:cs typeface="Lato"/>
                <a:sym typeface="Lato"/>
              </a:defRPr>
            </a:lvl8pPr>
            <a:lvl9pPr marL="4114800" lvl="8" indent="-355600" algn="l">
              <a:lnSpc>
                <a:spcPct val="115000"/>
              </a:lnSpc>
              <a:spcBef>
                <a:spcPts val="0"/>
              </a:spcBef>
              <a:spcAft>
                <a:spcPts val="0"/>
              </a:spcAft>
              <a:buSzPts val="2000"/>
              <a:buFont typeface="Lato"/>
              <a:buChar char="○"/>
              <a:defRPr>
                <a:latin typeface="Lato"/>
                <a:ea typeface="Lato"/>
                <a:cs typeface="Lato"/>
                <a:sym typeface="Lato"/>
              </a:defRPr>
            </a:lvl9pPr>
          </a:lstStyle>
          <a:p>
            <a:endParaRPr/>
          </a:p>
        </p:txBody>
      </p:sp>
      <p:sp>
        <p:nvSpPr>
          <p:cNvPr id="27" name="Google Shape;27;p8"/>
          <p:cNvSpPr txBox="1">
            <a:spLocks noGrp="1"/>
          </p:cNvSpPr>
          <p:nvPr>
            <p:ph type="body" idx="2"/>
          </p:nvPr>
        </p:nvSpPr>
        <p:spPr>
          <a:xfrm>
            <a:off x="4840400" y="619075"/>
            <a:ext cx="3888300" cy="4188000"/>
          </a:xfrm>
          <a:prstGeom prst="rect">
            <a:avLst/>
          </a:prstGeom>
          <a:noFill/>
          <a:ln>
            <a:noFill/>
          </a:ln>
        </p:spPr>
        <p:txBody>
          <a:bodyPr spcFirstLastPara="1" wrap="square" lIns="91425" tIns="91425" rIns="91425" bIns="91425" anchor="t" anchorCtr="0">
            <a:noAutofit/>
          </a:bodyPr>
          <a:lstStyle>
            <a:lvl1pPr marL="457200" lvl="0" indent="-355600" algn="l">
              <a:lnSpc>
                <a:spcPct val="115000"/>
              </a:lnSpc>
              <a:spcBef>
                <a:spcPts val="0"/>
              </a:spcBef>
              <a:spcAft>
                <a:spcPts val="0"/>
              </a:spcAft>
              <a:buSzPts val="2000"/>
              <a:buFont typeface="Lato"/>
              <a:buChar char="●"/>
              <a:defRPr>
                <a:latin typeface="Lato"/>
                <a:ea typeface="Lato"/>
                <a:cs typeface="Lato"/>
                <a:sym typeface="Lato"/>
              </a:defRPr>
            </a:lvl1pPr>
            <a:lvl2pPr marL="914400" lvl="1" indent="-355600" algn="l">
              <a:lnSpc>
                <a:spcPct val="115000"/>
              </a:lnSpc>
              <a:spcBef>
                <a:spcPts val="0"/>
              </a:spcBef>
              <a:spcAft>
                <a:spcPts val="0"/>
              </a:spcAft>
              <a:buSzPts val="2000"/>
              <a:buFont typeface="Lato"/>
              <a:buChar char="○"/>
              <a:defRPr>
                <a:latin typeface="Lato"/>
                <a:ea typeface="Lato"/>
                <a:cs typeface="Lato"/>
                <a:sym typeface="Lato"/>
              </a:defRPr>
            </a:lvl2pPr>
            <a:lvl3pPr marL="1371600" lvl="2" indent="-355600" algn="l">
              <a:lnSpc>
                <a:spcPct val="115000"/>
              </a:lnSpc>
              <a:spcBef>
                <a:spcPts val="0"/>
              </a:spcBef>
              <a:spcAft>
                <a:spcPts val="0"/>
              </a:spcAft>
              <a:buSzPts val="2000"/>
              <a:buFont typeface="Lato"/>
              <a:buChar char="○"/>
              <a:defRPr>
                <a:latin typeface="Lato"/>
                <a:ea typeface="Lato"/>
                <a:cs typeface="Lato"/>
                <a:sym typeface="Lato"/>
              </a:defRPr>
            </a:lvl3pPr>
            <a:lvl4pPr marL="1828800" lvl="3" indent="-355600" algn="l">
              <a:lnSpc>
                <a:spcPct val="115000"/>
              </a:lnSpc>
              <a:spcBef>
                <a:spcPts val="0"/>
              </a:spcBef>
              <a:spcAft>
                <a:spcPts val="0"/>
              </a:spcAft>
              <a:buSzPts val="2000"/>
              <a:buFont typeface="Lato"/>
              <a:buChar char="○"/>
              <a:defRPr>
                <a:latin typeface="Lato"/>
                <a:ea typeface="Lato"/>
                <a:cs typeface="Lato"/>
                <a:sym typeface="Lato"/>
              </a:defRPr>
            </a:lvl4pPr>
            <a:lvl5pPr marL="2286000" lvl="4" indent="-355600" algn="l">
              <a:lnSpc>
                <a:spcPct val="115000"/>
              </a:lnSpc>
              <a:spcBef>
                <a:spcPts val="0"/>
              </a:spcBef>
              <a:spcAft>
                <a:spcPts val="0"/>
              </a:spcAft>
              <a:buSzPts val="2000"/>
              <a:buFont typeface="Lato"/>
              <a:buChar char="○"/>
              <a:defRPr>
                <a:latin typeface="Lato"/>
                <a:ea typeface="Lato"/>
                <a:cs typeface="Lato"/>
                <a:sym typeface="Lato"/>
              </a:defRPr>
            </a:lvl5pPr>
            <a:lvl6pPr marL="2743200" lvl="5" indent="-355600" algn="l">
              <a:lnSpc>
                <a:spcPct val="115000"/>
              </a:lnSpc>
              <a:spcBef>
                <a:spcPts val="0"/>
              </a:spcBef>
              <a:spcAft>
                <a:spcPts val="0"/>
              </a:spcAft>
              <a:buSzPts val="2000"/>
              <a:buFont typeface="Lato"/>
              <a:buChar char="○"/>
              <a:defRPr>
                <a:latin typeface="Lato"/>
                <a:ea typeface="Lato"/>
                <a:cs typeface="Lato"/>
                <a:sym typeface="Lato"/>
              </a:defRPr>
            </a:lvl6pPr>
            <a:lvl7pPr marL="3200400" lvl="6" indent="-355600" algn="l">
              <a:lnSpc>
                <a:spcPct val="115000"/>
              </a:lnSpc>
              <a:spcBef>
                <a:spcPts val="0"/>
              </a:spcBef>
              <a:spcAft>
                <a:spcPts val="0"/>
              </a:spcAft>
              <a:buSzPts val="2000"/>
              <a:buFont typeface="Lato"/>
              <a:buChar char="○"/>
              <a:defRPr>
                <a:latin typeface="Lato"/>
                <a:ea typeface="Lato"/>
                <a:cs typeface="Lato"/>
                <a:sym typeface="Lato"/>
              </a:defRPr>
            </a:lvl7pPr>
            <a:lvl8pPr marL="3657600" lvl="7" indent="-355600" algn="l">
              <a:lnSpc>
                <a:spcPct val="115000"/>
              </a:lnSpc>
              <a:spcBef>
                <a:spcPts val="0"/>
              </a:spcBef>
              <a:spcAft>
                <a:spcPts val="0"/>
              </a:spcAft>
              <a:buSzPts val="2000"/>
              <a:buFont typeface="Lato"/>
              <a:buChar char="○"/>
              <a:defRPr>
                <a:latin typeface="Lato"/>
                <a:ea typeface="Lato"/>
                <a:cs typeface="Lato"/>
                <a:sym typeface="Lato"/>
              </a:defRPr>
            </a:lvl8pPr>
            <a:lvl9pPr marL="4114800" lvl="8" indent="-355600" algn="l">
              <a:lnSpc>
                <a:spcPct val="115000"/>
              </a:lnSpc>
              <a:spcBef>
                <a:spcPts val="0"/>
              </a:spcBef>
              <a:spcAft>
                <a:spcPts val="0"/>
              </a:spcAft>
              <a:buSzPts val="2000"/>
              <a:buFont typeface="Lato"/>
              <a:buChar char="○"/>
              <a:defRPr>
                <a:latin typeface="Lato"/>
                <a:ea typeface="Lato"/>
                <a:cs typeface="Lato"/>
                <a:sym typeface="Lato"/>
              </a:defRPr>
            </a:lvl9pPr>
          </a:lstStyle>
          <a:p>
            <a:endParaRPr/>
          </a:p>
        </p:txBody>
      </p:sp>
      <p:sp>
        <p:nvSpPr>
          <p:cNvPr id="28" name="Google Shape;28;p8"/>
          <p:cNvSpPr/>
          <p:nvPr/>
        </p:nvSpPr>
        <p:spPr>
          <a:xfrm rot="-5391071" flipH="1">
            <a:off x="8527639" y="427070"/>
            <a:ext cx="1039504" cy="237300"/>
          </a:xfrm>
          <a:prstGeom prst="roundRect">
            <a:avLst>
              <a:gd name="adj" fmla="val 7293"/>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pt-BR" sz="700" b="0" i="0" u="none" strike="noStrike" cap="none" dirty="0">
                <a:solidFill>
                  <a:srgbClr val="000000"/>
                </a:solidFill>
                <a:latin typeface="Saira Medium"/>
                <a:ea typeface="Saira Medium"/>
                <a:cs typeface="Saira Medium"/>
                <a:sym typeface="Saira Medium"/>
              </a:rPr>
              <a:t>2024_EM_B1_V1</a:t>
            </a:r>
            <a:endParaRPr sz="700" b="0" i="0" u="none" strike="noStrike" cap="none" dirty="0">
              <a:solidFill>
                <a:srgbClr val="000000"/>
              </a:solidFill>
              <a:latin typeface="Saira Medium"/>
              <a:ea typeface="Saira Medium"/>
              <a:cs typeface="Saira Medium"/>
              <a:sym typeface="Saira Medium"/>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11. Fechamento">
  <p:cSld name="TITLE_1_1_1_1_1_1_1_1_1_1">
    <p:bg>
      <p:bgPr>
        <a:blipFill>
          <a:blip r:embed="rId2">
            <a:alphaModFix/>
          </a:blip>
          <a:stretch>
            <a:fillRect/>
          </a:stretch>
        </a:blipFill>
        <a:effectLst/>
      </p:bgPr>
    </p:bg>
    <p:spTree>
      <p:nvGrpSpPr>
        <p:cNvPr id="1" name="Shape 29"/>
        <p:cNvGrpSpPr/>
        <p:nvPr/>
      </p:nvGrpSpPr>
      <p:grpSpPr>
        <a:xfrm>
          <a:off x="0" y="0"/>
          <a:ext cx="0" cy="0"/>
          <a:chOff x="0" y="0"/>
          <a:chExt cx="0" cy="0"/>
        </a:xfrm>
      </p:grpSpPr>
      <p:sp>
        <p:nvSpPr>
          <p:cNvPr id="30" name="Google Shape;30;p9"/>
          <p:cNvSpPr/>
          <p:nvPr/>
        </p:nvSpPr>
        <p:spPr>
          <a:xfrm>
            <a:off x="3209850" y="1209600"/>
            <a:ext cx="2724300" cy="2724300"/>
          </a:xfrm>
          <a:prstGeom prst="ellipse">
            <a:avLst/>
          </a:prstGeom>
          <a:solidFill>
            <a:srgbClr val="FFF8EE"/>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Lato"/>
              <a:ea typeface="Lato"/>
              <a:cs typeface="Lato"/>
              <a:sym typeface="Lato"/>
            </a:endParaRPr>
          </a:p>
        </p:txBody>
      </p:sp>
      <p:sp>
        <p:nvSpPr>
          <p:cNvPr id="31" name="Google Shape;31;p9"/>
          <p:cNvSpPr/>
          <p:nvPr/>
        </p:nvSpPr>
        <p:spPr>
          <a:xfrm rot="-5391071" flipH="1">
            <a:off x="8527639" y="427070"/>
            <a:ext cx="1039504" cy="237300"/>
          </a:xfrm>
          <a:prstGeom prst="roundRect">
            <a:avLst>
              <a:gd name="adj" fmla="val 7293"/>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pt-BR" sz="700" b="0" i="0" u="none" strike="noStrike" cap="none" dirty="0">
                <a:solidFill>
                  <a:srgbClr val="000000"/>
                </a:solidFill>
                <a:latin typeface="Saira Medium"/>
                <a:ea typeface="Saira Medium"/>
                <a:cs typeface="Saira Medium"/>
                <a:sym typeface="Saira Medium"/>
              </a:rPr>
              <a:t>2024_EM_B1_V1</a:t>
            </a:r>
            <a:endParaRPr sz="700" b="0" i="0" u="none" strike="noStrike" cap="none" dirty="0">
              <a:solidFill>
                <a:srgbClr val="000000"/>
              </a:solidFill>
              <a:latin typeface="Saira Medium"/>
              <a:ea typeface="Saira Medium"/>
              <a:cs typeface="Saira Medium"/>
              <a:sym typeface="Saira Medium"/>
            </a:endParaRPr>
          </a:p>
        </p:txBody>
      </p:sp>
      <p:pic>
        <p:nvPicPr>
          <p:cNvPr id="32" name="Google Shape;32;p9"/>
          <p:cNvPicPr preferRelativeResize="0"/>
          <p:nvPr/>
        </p:nvPicPr>
        <p:blipFill rotWithShape="1">
          <a:blip r:embed="rId3">
            <a:alphaModFix/>
          </a:blip>
          <a:srcRect/>
          <a:stretch/>
        </p:blipFill>
        <p:spPr>
          <a:xfrm>
            <a:off x="3545350" y="2438712"/>
            <a:ext cx="2053300" cy="266075"/>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7. O que aprendemos hoje">
  <p:cSld name="TITLE_1_1_1_1_1_1_1">
    <p:bg>
      <p:bgPr>
        <a:blipFill>
          <a:blip r:embed="rId2">
            <a:alphaModFix/>
          </a:blip>
          <a:stretch>
            <a:fillRect/>
          </a:stretch>
        </a:blipFill>
        <a:effectLst/>
      </p:bgPr>
    </p:bg>
    <p:spTree>
      <p:nvGrpSpPr>
        <p:cNvPr id="1" name="Shape 59"/>
        <p:cNvGrpSpPr/>
        <p:nvPr/>
      </p:nvGrpSpPr>
      <p:grpSpPr>
        <a:xfrm>
          <a:off x="0" y="0"/>
          <a:ext cx="0" cy="0"/>
          <a:chOff x="0" y="0"/>
          <a:chExt cx="0" cy="0"/>
        </a:xfrm>
      </p:grpSpPr>
      <p:sp>
        <p:nvSpPr>
          <p:cNvPr id="60" name="Google Shape;60;p15"/>
          <p:cNvSpPr/>
          <p:nvPr/>
        </p:nvSpPr>
        <p:spPr>
          <a:xfrm>
            <a:off x="161850" y="166200"/>
            <a:ext cx="8820300" cy="4811100"/>
          </a:xfrm>
          <a:prstGeom prst="roundRect">
            <a:avLst>
              <a:gd name="adj" fmla="val 990"/>
            </a:avLst>
          </a:prstGeom>
          <a:solidFill>
            <a:schemeClr val="lt1"/>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chemeClr val="dk1"/>
              </a:solidFill>
              <a:latin typeface="Arial"/>
              <a:ea typeface="Arial"/>
              <a:cs typeface="Arial"/>
              <a:sym typeface="Arial"/>
            </a:endParaRPr>
          </a:p>
        </p:txBody>
      </p:sp>
      <p:sp>
        <p:nvSpPr>
          <p:cNvPr id="61" name="Google Shape;61;p15"/>
          <p:cNvSpPr/>
          <p:nvPr/>
        </p:nvSpPr>
        <p:spPr>
          <a:xfrm rot="-5391071" flipH="1">
            <a:off x="8527639" y="427070"/>
            <a:ext cx="1039504" cy="237300"/>
          </a:xfrm>
          <a:prstGeom prst="roundRect">
            <a:avLst>
              <a:gd name="adj" fmla="val 7293"/>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pt-BR" sz="700" b="0" i="0" u="none" strike="noStrike" cap="none" dirty="0">
                <a:solidFill>
                  <a:srgbClr val="000000"/>
                </a:solidFill>
                <a:latin typeface="Saira Medium"/>
                <a:ea typeface="Saira Medium"/>
                <a:cs typeface="Saira Medium"/>
                <a:sym typeface="Saira Medium"/>
              </a:rPr>
              <a:t>2024_EM_B1_V1</a:t>
            </a:r>
            <a:endParaRPr sz="700" b="0" i="0" u="none" strike="noStrike" cap="none" dirty="0">
              <a:solidFill>
                <a:srgbClr val="000000"/>
              </a:solidFill>
              <a:latin typeface="Saira Medium"/>
              <a:ea typeface="Saira Medium"/>
              <a:cs typeface="Saira Medium"/>
              <a:sym typeface="Saira Medium"/>
            </a:endParaRPr>
          </a:p>
        </p:txBody>
      </p:sp>
      <p:pic>
        <p:nvPicPr>
          <p:cNvPr id="62" name="Google Shape;62;p15"/>
          <p:cNvPicPr preferRelativeResize="0"/>
          <p:nvPr/>
        </p:nvPicPr>
        <p:blipFill rotWithShape="1">
          <a:blip r:embed="rId3">
            <a:alphaModFix/>
          </a:blip>
          <a:srcRect l="18113"/>
          <a:stretch/>
        </p:blipFill>
        <p:spPr>
          <a:xfrm>
            <a:off x="424550" y="984750"/>
            <a:ext cx="2930707" cy="3579000"/>
          </a:xfrm>
          <a:prstGeom prst="rect">
            <a:avLst/>
          </a:prstGeom>
          <a:noFill/>
          <a:ln>
            <a:noFill/>
          </a:ln>
        </p:spPr>
      </p:pic>
      <p:sp>
        <p:nvSpPr>
          <p:cNvPr id="63" name="Google Shape;63;p15"/>
          <p:cNvSpPr txBox="1"/>
          <p:nvPr/>
        </p:nvSpPr>
        <p:spPr>
          <a:xfrm rot="335">
            <a:off x="420750" y="105425"/>
            <a:ext cx="3078300" cy="367200"/>
          </a:xfrm>
          <a:prstGeom prst="rect">
            <a:avLst/>
          </a:prstGeom>
          <a:solidFill>
            <a:srgbClr val="E9AE46"/>
          </a:solidFill>
          <a:ln>
            <a:noFill/>
          </a:ln>
          <a:effectLst>
            <a:outerShdw dist="19050" dir="5460000" algn="bl" rotWithShape="0">
              <a:srgbClr val="000000"/>
            </a:outerShdw>
          </a:effectLst>
        </p:spPr>
        <p:txBody>
          <a:bodyPr spcFirstLastPara="1" wrap="square" lIns="90000" tIns="72000" rIns="91425" bIns="72000" anchor="ctr" anchorCtr="0">
            <a:spAutoFit/>
          </a:bodyPr>
          <a:lstStyle/>
          <a:p>
            <a:pPr marL="0" marR="0" lvl="0" indent="0" algn="ctr" rtl="0">
              <a:lnSpc>
                <a:spcPct val="80000"/>
              </a:lnSpc>
              <a:spcBef>
                <a:spcPts val="0"/>
              </a:spcBef>
              <a:spcAft>
                <a:spcPts val="0"/>
              </a:spcAft>
              <a:buClr>
                <a:srgbClr val="000000"/>
              </a:buClr>
              <a:buSzPts val="1800"/>
              <a:buFont typeface="Arial"/>
              <a:buNone/>
            </a:pPr>
            <a:r>
              <a:rPr lang="pt-BR" sz="1800" b="0" i="0" u="none" strike="noStrike" cap="none" dirty="0">
                <a:solidFill>
                  <a:srgbClr val="000000"/>
                </a:solidFill>
                <a:latin typeface="Saira Medium"/>
                <a:ea typeface="Saira Medium"/>
                <a:cs typeface="Saira Medium"/>
                <a:sym typeface="Saira Medium"/>
              </a:rPr>
              <a:t>O que aprendemos hoje?</a:t>
            </a:r>
            <a:endParaRPr sz="1800" b="0" i="0" u="none" strike="noStrike" cap="none" dirty="0">
              <a:solidFill>
                <a:srgbClr val="000000"/>
              </a:solidFill>
              <a:latin typeface="Saira Medium"/>
              <a:ea typeface="Saira Medium"/>
              <a:cs typeface="Saira Medium"/>
              <a:sym typeface="Saira Medium"/>
            </a:endParaRPr>
          </a:p>
        </p:txBody>
      </p:sp>
      <p:sp>
        <p:nvSpPr>
          <p:cNvPr id="64" name="Google Shape;64;p15"/>
          <p:cNvSpPr txBox="1">
            <a:spLocks noGrp="1"/>
          </p:cNvSpPr>
          <p:nvPr>
            <p:ph type="body" idx="1"/>
          </p:nvPr>
        </p:nvSpPr>
        <p:spPr>
          <a:xfrm>
            <a:off x="3431450" y="782250"/>
            <a:ext cx="5313300" cy="3579000"/>
          </a:xfrm>
          <a:prstGeom prst="rect">
            <a:avLst/>
          </a:prstGeom>
          <a:noFill/>
          <a:ln>
            <a:noFill/>
          </a:ln>
        </p:spPr>
        <p:txBody>
          <a:bodyPr spcFirstLastPara="1" wrap="square" lIns="91425" tIns="91425" rIns="91425" bIns="91425" anchor="t" anchorCtr="0">
            <a:noAutofit/>
          </a:bodyPr>
          <a:lstStyle>
            <a:lvl1pPr marL="457200" lvl="0" indent="-355600" algn="l">
              <a:lnSpc>
                <a:spcPct val="115000"/>
              </a:lnSpc>
              <a:spcBef>
                <a:spcPts val="0"/>
              </a:spcBef>
              <a:spcAft>
                <a:spcPts val="0"/>
              </a:spcAft>
              <a:buSzPts val="2000"/>
              <a:buFont typeface="Lato"/>
              <a:buChar char="●"/>
              <a:defRPr sz="2000">
                <a:latin typeface="Lato"/>
                <a:ea typeface="Lato"/>
                <a:cs typeface="Lato"/>
                <a:sym typeface="Lato"/>
              </a:defRPr>
            </a:lvl1pPr>
            <a:lvl2pPr marL="914400" lvl="1" indent="-355600" algn="l">
              <a:lnSpc>
                <a:spcPct val="115000"/>
              </a:lnSpc>
              <a:spcBef>
                <a:spcPts val="0"/>
              </a:spcBef>
              <a:spcAft>
                <a:spcPts val="0"/>
              </a:spcAft>
              <a:buSzPts val="2000"/>
              <a:buFont typeface="Lato"/>
              <a:buChar char="○"/>
              <a:defRPr sz="2000">
                <a:latin typeface="Lato"/>
                <a:ea typeface="Lato"/>
                <a:cs typeface="Lato"/>
                <a:sym typeface="Lato"/>
              </a:defRPr>
            </a:lvl2pPr>
            <a:lvl3pPr marL="1371600" lvl="2" indent="-355600" algn="l">
              <a:lnSpc>
                <a:spcPct val="115000"/>
              </a:lnSpc>
              <a:spcBef>
                <a:spcPts val="0"/>
              </a:spcBef>
              <a:spcAft>
                <a:spcPts val="0"/>
              </a:spcAft>
              <a:buSzPts val="2000"/>
              <a:buFont typeface="Lato"/>
              <a:buChar char="○"/>
              <a:defRPr sz="2000">
                <a:latin typeface="Lato"/>
                <a:ea typeface="Lato"/>
                <a:cs typeface="Lato"/>
                <a:sym typeface="Lato"/>
              </a:defRPr>
            </a:lvl3pPr>
            <a:lvl4pPr marL="1828800" lvl="3" indent="-355600" algn="l">
              <a:lnSpc>
                <a:spcPct val="115000"/>
              </a:lnSpc>
              <a:spcBef>
                <a:spcPts val="0"/>
              </a:spcBef>
              <a:spcAft>
                <a:spcPts val="0"/>
              </a:spcAft>
              <a:buSzPts val="2000"/>
              <a:buFont typeface="Lato"/>
              <a:buChar char="○"/>
              <a:defRPr sz="2000">
                <a:latin typeface="Lato"/>
                <a:ea typeface="Lato"/>
                <a:cs typeface="Lato"/>
                <a:sym typeface="Lato"/>
              </a:defRPr>
            </a:lvl4pPr>
            <a:lvl5pPr marL="2286000" lvl="4" indent="-355600" algn="l">
              <a:lnSpc>
                <a:spcPct val="115000"/>
              </a:lnSpc>
              <a:spcBef>
                <a:spcPts val="0"/>
              </a:spcBef>
              <a:spcAft>
                <a:spcPts val="0"/>
              </a:spcAft>
              <a:buSzPts val="2000"/>
              <a:buFont typeface="Lato"/>
              <a:buChar char="○"/>
              <a:defRPr sz="2000">
                <a:latin typeface="Lato"/>
                <a:ea typeface="Lato"/>
                <a:cs typeface="Lato"/>
                <a:sym typeface="Lato"/>
              </a:defRPr>
            </a:lvl5pPr>
            <a:lvl6pPr marL="2743200" lvl="5" indent="-355600" algn="l">
              <a:lnSpc>
                <a:spcPct val="115000"/>
              </a:lnSpc>
              <a:spcBef>
                <a:spcPts val="0"/>
              </a:spcBef>
              <a:spcAft>
                <a:spcPts val="0"/>
              </a:spcAft>
              <a:buSzPts val="2000"/>
              <a:buFont typeface="Lato"/>
              <a:buChar char="○"/>
              <a:defRPr sz="2000">
                <a:latin typeface="Lato"/>
                <a:ea typeface="Lato"/>
                <a:cs typeface="Lato"/>
                <a:sym typeface="Lato"/>
              </a:defRPr>
            </a:lvl6pPr>
            <a:lvl7pPr marL="3200400" lvl="6" indent="-355600" algn="l">
              <a:lnSpc>
                <a:spcPct val="115000"/>
              </a:lnSpc>
              <a:spcBef>
                <a:spcPts val="0"/>
              </a:spcBef>
              <a:spcAft>
                <a:spcPts val="0"/>
              </a:spcAft>
              <a:buSzPts val="2000"/>
              <a:buFont typeface="Lato"/>
              <a:buChar char="○"/>
              <a:defRPr sz="2000">
                <a:latin typeface="Lato"/>
                <a:ea typeface="Lato"/>
                <a:cs typeface="Lato"/>
                <a:sym typeface="Lato"/>
              </a:defRPr>
            </a:lvl7pPr>
            <a:lvl8pPr marL="3657600" lvl="7" indent="-355600" algn="l">
              <a:lnSpc>
                <a:spcPct val="115000"/>
              </a:lnSpc>
              <a:spcBef>
                <a:spcPts val="0"/>
              </a:spcBef>
              <a:spcAft>
                <a:spcPts val="0"/>
              </a:spcAft>
              <a:buSzPts val="2000"/>
              <a:buFont typeface="Lato"/>
              <a:buChar char="○"/>
              <a:defRPr sz="2000">
                <a:latin typeface="Lato"/>
                <a:ea typeface="Lato"/>
                <a:cs typeface="Lato"/>
                <a:sym typeface="Lato"/>
              </a:defRPr>
            </a:lvl8pPr>
            <a:lvl9pPr marL="4114800" lvl="8" indent="-355600" algn="l">
              <a:lnSpc>
                <a:spcPct val="115000"/>
              </a:lnSpc>
              <a:spcBef>
                <a:spcPts val="0"/>
              </a:spcBef>
              <a:spcAft>
                <a:spcPts val="0"/>
              </a:spcAft>
              <a:buSzPts val="2000"/>
              <a:buFont typeface="Lato"/>
              <a:buChar char="○"/>
              <a:defRPr sz="2000">
                <a:latin typeface="Lato"/>
                <a:ea typeface="Lato"/>
                <a:cs typeface="Lato"/>
                <a:sym typeface="Lato"/>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8. Nova seção">
  <p:cSld name="TITLE_1_1_1_1_1_1_1_1">
    <p:bg>
      <p:bgPr>
        <a:blipFill>
          <a:blip r:embed="rId2">
            <a:alphaModFix/>
          </a:blip>
          <a:stretch>
            <a:fillRect/>
          </a:stretch>
        </a:blipFill>
        <a:effectLst/>
      </p:bgPr>
    </p:bg>
    <p:spTree>
      <p:nvGrpSpPr>
        <p:cNvPr id="1" name="Shape 65"/>
        <p:cNvGrpSpPr/>
        <p:nvPr/>
      </p:nvGrpSpPr>
      <p:grpSpPr>
        <a:xfrm>
          <a:off x="0" y="0"/>
          <a:ext cx="0" cy="0"/>
          <a:chOff x="0" y="0"/>
          <a:chExt cx="0" cy="0"/>
        </a:xfrm>
      </p:grpSpPr>
      <p:sp>
        <p:nvSpPr>
          <p:cNvPr id="66" name="Google Shape;66;g299b6f48c93_0_12"/>
          <p:cNvSpPr/>
          <p:nvPr/>
        </p:nvSpPr>
        <p:spPr>
          <a:xfrm>
            <a:off x="161850" y="166200"/>
            <a:ext cx="8820300" cy="4811100"/>
          </a:xfrm>
          <a:prstGeom prst="roundRect">
            <a:avLst>
              <a:gd name="adj" fmla="val 990"/>
            </a:avLst>
          </a:prstGeom>
          <a:solidFill>
            <a:schemeClr val="lt1"/>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chemeClr val="dk1"/>
              </a:solidFill>
              <a:latin typeface="Arial"/>
              <a:ea typeface="Arial"/>
              <a:cs typeface="Arial"/>
              <a:sym typeface="Arial"/>
            </a:endParaRPr>
          </a:p>
        </p:txBody>
      </p:sp>
      <p:sp>
        <p:nvSpPr>
          <p:cNvPr id="67" name="Google Shape;67;g299b6f48c93_0_12"/>
          <p:cNvSpPr/>
          <p:nvPr/>
        </p:nvSpPr>
        <p:spPr>
          <a:xfrm rot="-5391071" flipH="1">
            <a:off x="8527640" y="427061"/>
            <a:ext cx="1039504" cy="237301"/>
          </a:xfrm>
          <a:prstGeom prst="roundRect">
            <a:avLst>
              <a:gd name="adj" fmla="val 7293"/>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pt-BR" sz="700" b="0" i="0" u="none" strike="noStrike" cap="none" dirty="0">
                <a:solidFill>
                  <a:srgbClr val="000000"/>
                </a:solidFill>
                <a:latin typeface="Saira Medium"/>
                <a:ea typeface="Saira Medium"/>
                <a:cs typeface="Saira Medium"/>
                <a:sym typeface="Saira Medium"/>
              </a:rPr>
              <a:t>2024_EM_B1_V1</a:t>
            </a:r>
            <a:endParaRPr sz="700" b="0" i="0" u="none" strike="noStrike" cap="none" dirty="0">
              <a:solidFill>
                <a:srgbClr val="000000"/>
              </a:solidFill>
              <a:latin typeface="Saira Medium"/>
              <a:ea typeface="Saira Medium"/>
              <a:cs typeface="Saira Medium"/>
              <a:sym typeface="Saira Medium"/>
            </a:endParaRPr>
          </a:p>
        </p:txBody>
      </p:sp>
      <p:sp>
        <p:nvSpPr>
          <p:cNvPr id="68" name="Google Shape;68;g299b6f48c93_0_12"/>
          <p:cNvSpPr txBox="1">
            <a:spLocks noGrp="1"/>
          </p:cNvSpPr>
          <p:nvPr>
            <p:ph type="subTitle" idx="1"/>
          </p:nvPr>
        </p:nvSpPr>
        <p:spPr>
          <a:xfrm>
            <a:off x="420775" y="105275"/>
            <a:ext cx="4413600" cy="367500"/>
          </a:xfrm>
          <a:prstGeom prst="rect">
            <a:avLst/>
          </a:prstGeom>
          <a:solidFill>
            <a:srgbClr val="E9AE46"/>
          </a:solidFill>
          <a:ln>
            <a:noFill/>
          </a:ln>
          <a:effectLst>
            <a:outerShdw dist="19050" dir="5460000" algn="bl" rotWithShape="0">
              <a:srgbClr val="000000"/>
            </a:outerShdw>
          </a:effectLst>
        </p:spPr>
        <p:txBody>
          <a:bodyPr spcFirstLastPara="1" wrap="square" lIns="91425" tIns="91425" rIns="91425" bIns="91425" anchor="ctr" anchorCtr="0">
            <a:noAutofit/>
          </a:bodyPr>
          <a:lstStyle>
            <a:lvl1pPr lvl="0" algn="ctr">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69" name="Google Shape;69;g299b6f48c93_0_12"/>
          <p:cNvSpPr txBox="1">
            <a:spLocks noGrp="1"/>
          </p:cNvSpPr>
          <p:nvPr>
            <p:ph type="title"/>
          </p:nvPr>
        </p:nvSpPr>
        <p:spPr>
          <a:xfrm>
            <a:off x="420756" y="597425"/>
            <a:ext cx="8323800" cy="572700"/>
          </a:xfrm>
          <a:prstGeom prst="rect">
            <a:avLst/>
          </a:prstGeom>
          <a:noFill/>
          <a:ln>
            <a:noFill/>
          </a:ln>
        </p:spPr>
        <p:txBody>
          <a:bodyPr spcFirstLastPara="1" wrap="square" lIns="91425" tIns="91425" rIns="91425" bIns="91425" anchor="t" anchorCtr="0">
            <a:spAutoFit/>
          </a:bodyPr>
          <a:lstStyle>
            <a:lvl1pPr lvl="0" algn="l" rtl="0">
              <a:lnSpc>
                <a:spcPct val="100000"/>
              </a:lnSpc>
              <a:spcBef>
                <a:spcPts val="0"/>
              </a:spcBef>
              <a:spcAft>
                <a:spcPts val="0"/>
              </a:spcAft>
              <a:buSzPts val="2600"/>
              <a:buFont typeface="Lato"/>
              <a:buNone/>
              <a:defRPr sz="2600">
                <a:latin typeface="Lato"/>
                <a:ea typeface="Lato"/>
                <a:cs typeface="Lato"/>
                <a:sym typeface="Lato"/>
              </a:defRPr>
            </a:lvl1pPr>
            <a:lvl2pPr lvl="1" algn="l" rtl="0">
              <a:lnSpc>
                <a:spcPct val="100000"/>
              </a:lnSpc>
              <a:spcBef>
                <a:spcPts val="0"/>
              </a:spcBef>
              <a:spcAft>
                <a:spcPts val="0"/>
              </a:spcAft>
              <a:buClr>
                <a:srgbClr val="4A4789"/>
              </a:buClr>
              <a:buSzPts val="2600"/>
              <a:buFont typeface="Lato"/>
              <a:buNone/>
              <a:defRPr sz="2600">
                <a:solidFill>
                  <a:srgbClr val="4A4789"/>
                </a:solidFill>
                <a:latin typeface="Lato"/>
                <a:ea typeface="Lato"/>
                <a:cs typeface="Lato"/>
                <a:sym typeface="Lato"/>
              </a:defRPr>
            </a:lvl2pPr>
            <a:lvl3pPr lvl="2" algn="l" rtl="0">
              <a:lnSpc>
                <a:spcPct val="100000"/>
              </a:lnSpc>
              <a:spcBef>
                <a:spcPts val="0"/>
              </a:spcBef>
              <a:spcAft>
                <a:spcPts val="0"/>
              </a:spcAft>
              <a:buClr>
                <a:srgbClr val="4A4789"/>
              </a:buClr>
              <a:buSzPts val="2600"/>
              <a:buFont typeface="Lato"/>
              <a:buNone/>
              <a:defRPr sz="2600">
                <a:solidFill>
                  <a:srgbClr val="4A4789"/>
                </a:solidFill>
                <a:latin typeface="Lato"/>
                <a:ea typeface="Lato"/>
                <a:cs typeface="Lato"/>
                <a:sym typeface="Lato"/>
              </a:defRPr>
            </a:lvl3pPr>
            <a:lvl4pPr lvl="3" algn="l" rtl="0">
              <a:lnSpc>
                <a:spcPct val="100000"/>
              </a:lnSpc>
              <a:spcBef>
                <a:spcPts val="0"/>
              </a:spcBef>
              <a:spcAft>
                <a:spcPts val="0"/>
              </a:spcAft>
              <a:buClr>
                <a:srgbClr val="4A4789"/>
              </a:buClr>
              <a:buSzPts val="2600"/>
              <a:buFont typeface="Lato"/>
              <a:buNone/>
              <a:defRPr sz="2600">
                <a:solidFill>
                  <a:srgbClr val="4A4789"/>
                </a:solidFill>
                <a:latin typeface="Lato"/>
                <a:ea typeface="Lato"/>
                <a:cs typeface="Lato"/>
                <a:sym typeface="Lato"/>
              </a:defRPr>
            </a:lvl4pPr>
            <a:lvl5pPr lvl="4" algn="l" rtl="0">
              <a:lnSpc>
                <a:spcPct val="100000"/>
              </a:lnSpc>
              <a:spcBef>
                <a:spcPts val="0"/>
              </a:spcBef>
              <a:spcAft>
                <a:spcPts val="0"/>
              </a:spcAft>
              <a:buClr>
                <a:srgbClr val="4A4789"/>
              </a:buClr>
              <a:buSzPts val="2600"/>
              <a:buFont typeface="Lato"/>
              <a:buNone/>
              <a:defRPr sz="2600">
                <a:solidFill>
                  <a:srgbClr val="4A4789"/>
                </a:solidFill>
                <a:latin typeface="Lato"/>
                <a:ea typeface="Lato"/>
                <a:cs typeface="Lato"/>
                <a:sym typeface="Lato"/>
              </a:defRPr>
            </a:lvl5pPr>
            <a:lvl6pPr lvl="5" algn="l" rtl="0">
              <a:lnSpc>
                <a:spcPct val="100000"/>
              </a:lnSpc>
              <a:spcBef>
                <a:spcPts val="0"/>
              </a:spcBef>
              <a:spcAft>
                <a:spcPts val="0"/>
              </a:spcAft>
              <a:buClr>
                <a:srgbClr val="4A4789"/>
              </a:buClr>
              <a:buSzPts val="2600"/>
              <a:buFont typeface="Lato"/>
              <a:buNone/>
              <a:defRPr sz="2600">
                <a:solidFill>
                  <a:srgbClr val="4A4789"/>
                </a:solidFill>
                <a:latin typeface="Lato"/>
                <a:ea typeface="Lato"/>
                <a:cs typeface="Lato"/>
                <a:sym typeface="Lato"/>
              </a:defRPr>
            </a:lvl6pPr>
            <a:lvl7pPr lvl="6" algn="l" rtl="0">
              <a:lnSpc>
                <a:spcPct val="100000"/>
              </a:lnSpc>
              <a:spcBef>
                <a:spcPts val="0"/>
              </a:spcBef>
              <a:spcAft>
                <a:spcPts val="0"/>
              </a:spcAft>
              <a:buClr>
                <a:srgbClr val="4A4789"/>
              </a:buClr>
              <a:buSzPts val="2600"/>
              <a:buFont typeface="Lato"/>
              <a:buNone/>
              <a:defRPr sz="2600">
                <a:solidFill>
                  <a:srgbClr val="4A4789"/>
                </a:solidFill>
                <a:latin typeface="Lato"/>
                <a:ea typeface="Lato"/>
                <a:cs typeface="Lato"/>
                <a:sym typeface="Lato"/>
              </a:defRPr>
            </a:lvl7pPr>
            <a:lvl8pPr lvl="7" algn="l" rtl="0">
              <a:lnSpc>
                <a:spcPct val="100000"/>
              </a:lnSpc>
              <a:spcBef>
                <a:spcPts val="0"/>
              </a:spcBef>
              <a:spcAft>
                <a:spcPts val="0"/>
              </a:spcAft>
              <a:buClr>
                <a:srgbClr val="4A4789"/>
              </a:buClr>
              <a:buSzPts val="2600"/>
              <a:buFont typeface="Lato"/>
              <a:buNone/>
              <a:defRPr sz="2600">
                <a:solidFill>
                  <a:srgbClr val="4A4789"/>
                </a:solidFill>
                <a:latin typeface="Lato"/>
                <a:ea typeface="Lato"/>
                <a:cs typeface="Lato"/>
                <a:sym typeface="Lato"/>
              </a:defRPr>
            </a:lvl8pPr>
            <a:lvl9pPr lvl="8" algn="l" rtl="0">
              <a:lnSpc>
                <a:spcPct val="100000"/>
              </a:lnSpc>
              <a:spcBef>
                <a:spcPts val="0"/>
              </a:spcBef>
              <a:spcAft>
                <a:spcPts val="0"/>
              </a:spcAft>
              <a:buClr>
                <a:srgbClr val="4A4789"/>
              </a:buClr>
              <a:buSzPts val="2600"/>
              <a:buFont typeface="Lato"/>
              <a:buNone/>
              <a:defRPr sz="2600">
                <a:solidFill>
                  <a:srgbClr val="4A4789"/>
                </a:solidFill>
                <a:latin typeface="Lato"/>
                <a:ea typeface="Lato"/>
                <a:cs typeface="Lato"/>
                <a:sym typeface="Lato"/>
              </a:defRPr>
            </a:lvl9pPr>
          </a:lstStyle>
          <a:p>
            <a:endParaRPr/>
          </a:p>
        </p:txBody>
      </p:sp>
      <p:sp>
        <p:nvSpPr>
          <p:cNvPr id="70" name="Google Shape;70;g299b6f48c93_0_12"/>
          <p:cNvSpPr txBox="1">
            <a:spLocks noGrp="1"/>
          </p:cNvSpPr>
          <p:nvPr>
            <p:ph type="body" idx="2"/>
          </p:nvPr>
        </p:nvSpPr>
        <p:spPr>
          <a:xfrm>
            <a:off x="420800" y="1170125"/>
            <a:ext cx="8323800" cy="3579000"/>
          </a:xfrm>
          <a:prstGeom prst="rect">
            <a:avLst/>
          </a:prstGeom>
          <a:noFill/>
          <a:ln>
            <a:noFill/>
          </a:ln>
        </p:spPr>
        <p:txBody>
          <a:bodyPr spcFirstLastPara="1" wrap="square" lIns="91425" tIns="91425" rIns="91425" bIns="91425" anchor="t" anchorCtr="0">
            <a:noAutofit/>
          </a:bodyPr>
          <a:lstStyle>
            <a:lvl1pPr marL="457200" lvl="0" indent="-355600" algn="l" rtl="0">
              <a:lnSpc>
                <a:spcPct val="115000"/>
              </a:lnSpc>
              <a:spcBef>
                <a:spcPts val="0"/>
              </a:spcBef>
              <a:spcAft>
                <a:spcPts val="0"/>
              </a:spcAft>
              <a:buSzPts val="2000"/>
              <a:buFont typeface="Lato"/>
              <a:buChar char="●"/>
              <a:defRPr>
                <a:latin typeface="Lato"/>
                <a:ea typeface="Lato"/>
                <a:cs typeface="Lato"/>
                <a:sym typeface="Lato"/>
              </a:defRPr>
            </a:lvl1pPr>
            <a:lvl2pPr marL="914400" lvl="1" indent="-355600" algn="l" rtl="0">
              <a:lnSpc>
                <a:spcPct val="115000"/>
              </a:lnSpc>
              <a:spcBef>
                <a:spcPts val="0"/>
              </a:spcBef>
              <a:spcAft>
                <a:spcPts val="0"/>
              </a:spcAft>
              <a:buSzPts val="2000"/>
              <a:buFont typeface="Lato"/>
              <a:buChar char="○"/>
              <a:defRPr>
                <a:latin typeface="Lato"/>
                <a:ea typeface="Lato"/>
                <a:cs typeface="Lato"/>
                <a:sym typeface="Lato"/>
              </a:defRPr>
            </a:lvl2pPr>
            <a:lvl3pPr marL="1371600" lvl="2" indent="-355600" algn="l" rtl="0">
              <a:lnSpc>
                <a:spcPct val="115000"/>
              </a:lnSpc>
              <a:spcBef>
                <a:spcPts val="0"/>
              </a:spcBef>
              <a:spcAft>
                <a:spcPts val="0"/>
              </a:spcAft>
              <a:buSzPts val="2000"/>
              <a:buFont typeface="Lato"/>
              <a:buChar char="○"/>
              <a:defRPr>
                <a:latin typeface="Lato"/>
                <a:ea typeface="Lato"/>
                <a:cs typeface="Lato"/>
                <a:sym typeface="Lato"/>
              </a:defRPr>
            </a:lvl3pPr>
            <a:lvl4pPr marL="1828800" lvl="3" indent="-355600" algn="l" rtl="0">
              <a:lnSpc>
                <a:spcPct val="115000"/>
              </a:lnSpc>
              <a:spcBef>
                <a:spcPts val="0"/>
              </a:spcBef>
              <a:spcAft>
                <a:spcPts val="0"/>
              </a:spcAft>
              <a:buSzPts val="2000"/>
              <a:buFont typeface="Lato"/>
              <a:buChar char="○"/>
              <a:defRPr>
                <a:latin typeface="Lato"/>
                <a:ea typeface="Lato"/>
                <a:cs typeface="Lato"/>
                <a:sym typeface="Lato"/>
              </a:defRPr>
            </a:lvl4pPr>
            <a:lvl5pPr marL="2286000" lvl="4" indent="-355600" algn="l" rtl="0">
              <a:lnSpc>
                <a:spcPct val="115000"/>
              </a:lnSpc>
              <a:spcBef>
                <a:spcPts val="0"/>
              </a:spcBef>
              <a:spcAft>
                <a:spcPts val="0"/>
              </a:spcAft>
              <a:buSzPts val="2000"/>
              <a:buFont typeface="Lato"/>
              <a:buChar char="○"/>
              <a:defRPr>
                <a:latin typeface="Lato"/>
                <a:ea typeface="Lato"/>
                <a:cs typeface="Lato"/>
                <a:sym typeface="Lato"/>
              </a:defRPr>
            </a:lvl5pPr>
            <a:lvl6pPr marL="2743200" lvl="5" indent="-355600" algn="l" rtl="0">
              <a:lnSpc>
                <a:spcPct val="115000"/>
              </a:lnSpc>
              <a:spcBef>
                <a:spcPts val="0"/>
              </a:spcBef>
              <a:spcAft>
                <a:spcPts val="0"/>
              </a:spcAft>
              <a:buSzPts val="2000"/>
              <a:buFont typeface="Lato"/>
              <a:buChar char="○"/>
              <a:defRPr>
                <a:latin typeface="Lato"/>
                <a:ea typeface="Lato"/>
                <a:cs typeface="Lato"/>
                <a:sym typeface="Lato"/>
              </a:defRPr>
            </a:lvl6pPr>
            <a:lvl7pPr marL="3200400" lvl="6" indent="-355600" algn="l" rtl="0">
              <a:lnSpc>
                <a:spcPct val="115000"/>
              </a:lnSpc>
              <a:spcBef>
                <a:spcPts val="0"/>
              </a:spcBef>
              <a:spcAft>
                <a:spcPts val="0"/>
              </a:spcAft>
              <a:buSzPts val="2000"/>
              <a:buFont typeface="Lato"/>
              <a:buChar char="○"/>
              <a:defRPr>
                <a:latin typeface="Lato"/>
                <a:ea typeface="Lato"/>
                <a:cs typeface="Lato"/>
                <a:sym typeface="Lato"/>
              </a:defRPr>
            </a:lvl7pPr>
            <a:lvl8pPr marL="3657600" lvl="7" indent="-355600" algn="l" rtl="0">
              <a:lnSpc>
                <a:spcPct val="115000"/>
              </a:lnSpc>
              <a:spcBef>
                <a:spcPts val="0"/>
              </a:spcBef>
              <a:spcAft>
                <a:spcPts val="0"/>
              </a:spcAft>
              <a:buSzPts val="2000"/>
              <a:buFont typeface="Lato"/>
              <a:buChar char="○"/>
              <a:defRPr>
                <a:latin typeface="Lato"/>
                <a:ea typeface="Lato"/>
                <a:cs typeface="Lato"/>
                <a:sym typeface="Lato"/>
              </a:defRPr>
            </a:lvl8pPr>
            <a:lvl9pPr marL="4114800" lvl="8" indent="-355600" algn="l" rtl="0">
              <a:lnSpc>
                <a:spcPct val="115000"/>
              </a:lnSpc>
              <a:spcBef>
                <a:spcPts val="0"/>
              </a:spcBef>
              <a:spcAft>
                <a:spcPts val="0"/>
              </a:spcAft>
              <a:buSzPts val="2000"/>
              <a:buFont typeface="Lato"/>
              <a:buChar char="○"/>
              <a:defRPr>
                <a:latin typeface="Lato"/>
                <a:ea typeface="Lato"/>
                <a:cs typeface="Lato"/>
                <a:sym typeface="Lato"/>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9. Sem seção">
  <p:cSld name="TITLE_1_1_1_1_1_1_1_1_2">
    <p:bg>
      <p:bgPr>
        <a:blipFill>
          <a:blip r:embed="rId2">
            <a:alphaModFix/>
          </a:blip>
          <a:stretch>
            <a:fillRect/>
          </a:stretch>
        </a:blipFill>
        <a:effectLst/>
      </p:bgPr>
    </p:bg>
    <p:spTree>
      <p:nvGrpSpPr>
        <p:cNvPr id="1" name="Shape 71"/>
        <p:cNvGrpSpPr/>
        <p:nvPr/>
      </p:nvGrpSpPr>
      <p:grpSpPr>
        <a:xfrm>
          <a:off x="0" y="0"/>
          <a:ext cx="0" cy="0"/>
          <a:chOff x="0" y="0"/>
          <a:chExt cx="0" cy="0"/>
        </a:xfrm>
      </p:grpSpPr>
      <p:sp>
        <p:nvSpPr>
          <p:cNvPr id="72" name="Google Shape;72;g299b6f48c93_0_24"/>
          <p:cNvSpPr/>
          <p:nvPr/>
        </p:nvSpPr>
        <p:spPr>
          <a:xfrm>
            <a:off x="161850" y="166200"/>
            <a:ext cx="8820300" cy="4811100"/>
          </a:xfrm>
          <a:prstGeom prst="roundRect">
            <a:avLst>
              <a:gd name="adj" fmla="val 990"/>
            </a:avLst>
          </a:prstGeom>
          <a:solidFill>
            <a:schemeClr val="lt1"/>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chemeClr val="dk1"/>
              </a:solidFill>
              <a:latin typeface="Arial"/>
              <a:ea typeface="Arial"/>
              <a:cs typeface="Arial"/>
              <a:sym typeface="Arial"/>
            </a:endParaRPr>
          </a:p>
        </p:txBody>
      </p:sp>
      <p:sp>
        <p:nvSpPr>
          <p:cNvPr id="73" name="Google Shape;73;g299b6f48c93_0_24"/>
          <p:cNvSpPr/>
          <p:nvPr/>
        </p:nvSpPr>
        <p:spPr>
          <a:xfrm rot="-5391071" flipH="1">
            <a:off x="8527640" y="427061"/>
            <a:ext cx="1039504" cy="237301"/>
          </a:xfrm>
          <a:prstGeom prst="roundRect">
            <a:avLst>
              <a:gd name="adj" fmla="val 7293"/>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pt-BR" sz="700" b="0" i="0" u="none" strike="noStrike" cap="none" dirty="0">
                <a:solidFill>
                  <a:srgbClr val="000000"/>
                </a:solidFill>
                <a:latin typeface="Saira Medium"/>
                <a:ea typeface="Saira Medium"/>
                <a:cs typeface="Saira Medium"/>
                <a:sym typeface="Saira Medium"/>
              </a:rPr>
              <a:t>2024_EM_B1_V1</a:t>
            </a:r>
            <a:endParaRPr sz="700" b="0" i="0" u="none" strike="noStrike" cap="none" dirty="0">
              <a:solidFill>
                <a:srgbClr val="000000"/>
              </a:solidFill>
              <a:latin typeface="Saira Medium"/>
              <a:ea typeface="Saira Medium"/>
              <a:cs typeface="Saira Medium"/>
              <a:sym typeface="Saira Medium"/>
            </a:endParaRPr>
          </a:p>
        </p:txBody>
      </p:sp>
      <p:sp>
        <p:nvSpPr>
          <p:cNvPr id="74" name="Google Shape;74;g299b6f48c93_0_24"/>
          <p:cNvSpPr txBox="1">
            <a:spLocks noGrp="1"/>
          </p:cNvSpPr>
          <p:nvPr>
            <p:ph type="title"/>
          </p:nvPr>
        </p:nvSpPr>
        <p:spPr>
          <a:xfrm>
            <a:off x="420756" y="597425"/>
            <a:ext cx="8323800" cy="572700"/>
          </a:xfrm>
          <a:prstGeom prst="rect">
            <a:avLst/>
          </a:prstGeom>
          <a:noFill/>
          <a:ln>
            <a:noFill/>
          </a:ln>
        </p:spPr>
        <p:txBody>
          <a:bodyPr spcFirstLastPara="1" wrap="square" lIns="91425" tIns="91425" rIns="91425" bIns="91425" anchor="t" anchorCtr="0">
            <a:spAutoFit/>
          </a:bodyPr>
          <a:lstStyle>
            <a:lvl1pPr lvl="0" algn="l" rtl="0">
              <a:lnSpc>
                <a:spcPct val="100000"/>
              </a:lnSpc>
              <a:spcBef>
                <a:spcPts val="0"/>
              </a:spcBef>
              <a:spcAft>
                <a:spcPts val="0"/>
              </a:spcAft>
              <a:buSzPts val="2600"/>
              <a:buFont typeface="Lato"/>
              <a:buNone/>
              <a:defRPr sz="2600">
                <a:latin typeface="Lato"/>
                <a:ea typeface="Lato"/>
                <a:cs typeface="Lato"/>
                <a:sym typeface="Lato"/>
              </a:defRPr>
            </a:lvl1pPr>
            <a:lvl2pPr lvl="1" algn="l" rtl="0">
              <a:lnSpc>
                <a:spcPct val="100000"/>
              </a:lnSpc>
              <a:spcBef>
                <a:spcPts val="0"/>
              </a:spcBef>
              <a:spcAft>
                <a:spcPts val="0"/>
              </a:spcAft>
              <a:buClr>
                <a:srgbClr val="4A4789"/>
              </a:buClr>
              <a:buSzPts val="2600"/>
              <a:buFont typeface="Lato"/>
              <a:buNone/>
              <a:defRPr sz="2600">
                <a:solidFill>
                  <a:srgbClr val="4A4789"/>
                </a:solidFill>
                <a:latin typeface="Lato"/>
                <a:ea typeface="Lato"/>
                <a:cs typeface="Lato"/>
                <a:sym typeface="Lato"/>
              </a:defRPr>
            </a:lvl2pPr>
            <a:lvl3pPr lvl="2" algn="l" rtl="0">
              <a:lnSpc>
                <a:spcPct val="100000"/>
              </a:lnSpc>
              <a:spcBef>
                <a:spcPts val="0"/>
              </a:spcBef>
              <a:spcAft>
                <a:spcPts val="0"/>
              </a:spcAft>
              <a:buClr>
                <a:srgbClr val="4A4789"/>
              </a:buClr>
              <a:buSzPts val="2600"/>
              <a:buFont typeface="Lato"/>
              <a:buNone/>
              <a:defRPr sz="2600">
                <a:solidFill>
                  <a:srgbClr val="4A4789"/>
                </a:solidFill>
                <a:latin typeface="Lato"/>
                <a:ea typeface="Lato"/>
                <a:cs typeface="Lato"/>
                <a:sym typeface="Lato"/>
              </a:defRPr>
            </a:lvl3pPr>
            <a:lvl4pPr lvl="3" algn="l" rtl="0">
              <a:lnSpc>
                <a:spcPct val="100000"/>
              </a:lnSpc>
              <a:spcBef>
                <a:spcPts val="0"/>
              </a:spcBef>
              <a:spcAft>
                <a:spcPts val="0"/>
              </a:spcAft>
              <a:buClr>
                <a:srgbClr val="4A4789"/>
              </a:buClr>
              <a:buSzPts val="2600"/>
              <a:buFont typeface="Lato"/>
              <a:buNone/>
              <a:defRPr sz="2600">
                <a:solidFill>
                  <a:srgbClr val="4A4789"/>
                </a:solidFill>
                <a:latin typeface="Lato"/>
                <a:ea typeface="Lato"/>
                <a:cs typeface="Lato"/>
                <a:sym typeface="Lato"/>
              </a:defRPr>
            </a:lvl4pPr>
            <a:lvl5pPr lvl="4" algn="l" rtl="0">
              <a:lnSpc>
                <a:spcPct val="100000"/>
              </a:lnSpc>
              <a:spcBef>
                <a:spcPts val="0"/>
              </a:spcBef>
              <a:spcAft>
                <a:spcPts val="0"/>
              </a:spcAft>
              <a:buClr>
                <a:srgbClr val="4A4789"/>
              </a:buClr>
              <a:buSzPts val="2600"/>
              <a:buFont typeface="Lato"/>
              <a:buNone/>
              <a:defRPr sz="2600">
                <a:solidFill>
                  <a:srgbClr val="4A4789"/>
                </a:solidFill>
                <a:latin typeface="Lato"/>
                <a:ea typeface="Lato"/>
                <a:cs typeface="Lato"/>
                <a:sym typeface="Lato"/>
              </a:defRPr>
            </a:lvl5pPr>
            <a:lvl6pPr lvl="5" algn="l" rtl="0">
              <a:lnSpc>
                <a:spcPct val="100000"/>
              </a:lnSpc>
              <a:spcBef>
                <a:spcPts val="0"/>
              </a:spcBef>
              <a:spcAft>
                <a:spcPts val="0"/>
              </a:spcAft>
              <a:buClr>
                <a:srgbClr val="4A4789"/>
              </a:buClr>
              <a:buSzPts val="2600"/>
              <a:buFont typeface="Lato"/>
              <a:buNone/>
              <a:defRPr sz="2600">
                <a:solidFill>
                  <a:srgbClr val="4A4789"/>
                </a:solidFill>
                <a:latin typeface="Lato"/>
                <a:ea typeface="Lato"/>
                <a:cs typeface="Lato"/>
                <a:sym typeface="Lato"/>
              </a:defRPr>
            </a:lvl6pPr>
            <a:lvl7pPr lvl="6" algn="l" rtl="0">
              <a:lnSpc>
                <a:spcPct val="100000"/>
              </a:lnSpc>
              <a:spcBef>
                <a:spcPts val="0"/>
              </a:spcBef>
              <a:spcAft>
                <a:spcPts val="0"/>
              </a:spcAft>
              <a:buClr>
                <a:srgbClr val="4A4789"/>
              </a:buClr>
              <a:buSzPts val="2600"/>
              <a:buFont typeface="Lato"/>
              <a:buNone/>
              <a:defRPr sz="2600">
                <a:solidFill>
                  <a:srgbClr val="4A4789"/>
                </a:solidFill>
                <a:latin typeface="Lato"/>
                <a:ea typeface="Lato"/>
                <a:cs typeface="Lato"/>
                <a:sym typeface="Lato"/>
              </a:defRPr>
            </a:lvl7pPr>
            <a:lvl8pPr lvl="7" algn="l" rtl="0">
              <a:lnSpc>
                <a:spcPct val="100000"/>
              </a:lnSpc>
              <a:spcBef>
                <a:spcPts val="0"/>
              </a:spcBef>
              <a:spcAft>
                <a:spcPts val="0"/>
              </a:spcAft>
              <a:buClr>
                <a:srgbClr val="4A4789"/>
              </a:buClr>
              <a:buSzPts val="2600"/>
              <a:buFont typeface="Lato"/>
              <a:buNone/>
              <a:defRPr sz="2600">
                <a:solidFill>
                  <a:srgbClr val="4A4789"/>
                </a:solidFill>
                <a:latin typeface="Lato"/>
                <a:ea typeface="Lato"/>
                <a:cs typeface="Lato"/>
                <a:sym typeface="Lato"/>
              </a:defRPr>
            </a:lvl8pPr>
            <a:lvl9pPr lvl="8" algn="l" rtl="0">
              <a:lnSpc>
                <a:spcPct val="100000"/>
              </a:lnSpc>
              <a:spcBef>
                <a:spcPts val="0"/>
              </a:spcBef>
              <a:spcAft>
                <a:spcPts val="0"/>
              </a:spcAft>
              <a:buClr>
                <a:srgbClr val="4A4789"/>
              </a:buClr>
              <a:buSzPts val="2600"/>
              <a:buFont typeface="Lato"/>
              <a:buNone/>
              <a:defRPr sz="2600">
                <a:solidFill>
                  <a:srgbClr val="4A4789"/>
                </a:solidFill>
                <a:latin typeface="Lato"/>
                <a:ea typeface="Lato"/>
                <a:cs typeface="Lato"/>
                <a:sym typeface="Lato"/>
              </a:defRPr>
            </a:lvl9pPr>
          </a:lstStyle>
          <a:p>
            <a:endParaRPr/>
          </a:p>
        </p:txBody>
      </p:sp>
      <p:sp>
        <p:nvSpPr>
          <p:cNvPr id="75" name="Google Shape;75;g299b6f48c93_0_24"/>
          <p:cNvSpPr txBox="1">
            <a:spLocks noGrp="1"/>
          </p:cNvSpPr>
          <p:nvPr>
            <p:ph type="body" idx="1"/>
          </p:nvPr>
        </p:nvSpPr>
        <p:spPr>
          <a:xfrm>
            <a:off x="420800" y="1170125"/>
            <a:ext cx="8323800" cy="3579000"/>
          </a:xfrm>
          <a:prstGeom prst="rect">
            <a:avLst/>
          </a:prstGeom>
          <a:noFill/>
          <a:ln>
            <a:noFill/>
          </a:ln>
        </p:spPr>
        <p:txBody>
          <a:bodyPr spcFirstLastPara="1" wrap="square" lIns="91425" tIns="91425" rIns="91425" bIns="91425" anchor="t" anchorCtr="0">
            <a:noAutofit/>
          </a:bodyPr>
          <a:lstStyle>
            <a:lvl1pPr marL="457200" lvl="0" indent="-355600" algn="l" rtl="0">
              <a:lnSpc>
                <a:spcPct val="115000"/>
              </a:lnSpc>
              <a:spcBef>
                <a:spcPts val="0"/>
              </a:spcBef>
              <a:spcAft>
                <a:spcPts val="0"/>
              </a:spcAft>
              <a:buSzPts val="2000"/>
              <a:buFont typeface="Lato"/>
              <a:buChar char="●"/>
              <a:defRPr>
                <a:latin typeface="Lato"/>
                <a:ea typeface="Lato"/>
                <a:cs typeface="Lato"/>
                <a:sym typeface="Lato"/>
              </a:defRPr>
            </a:lvl1pPr>
            <a:lvl2pPr marL="914400" lvl="1" indent="-355600" algn="l" rtl="0">
              <a:lnSpc>
                <a:spcPct val="115000"/>
              </a:lnSpc>
              <a:spcBef>
                <a:spcPts val="0"/>
              </a:spcBef>
              <a:spcAft>
                <a:spcPts val="0"/>
              </a:spcAft>
              <a:buSzPts val="2000"/>
              <a:buFont typeface="Lato"/>
              <a:buChar char="○"/>
              <a:defRPr>
                <a:latin typeface="Lato"/>
                <a:ea typeface="Lato"/>
                <a:cs typeface="Lato"/>
                <a:sym typeface="Lato"/>
              </a:defRPr>
            </a:lvl2pPr>
            <a:lvl3pPr marL="1371600" lvl="2" indent="-355600" algn="l" rtl="0">
              <a:lnSpc>
                <a:spcPct val="115000"/>
              </a:lnSpc>
              <a:spcBef>
                <a:spcPts val="0"/>
              </a:spcBef>
              <a:spcAft>
                <a:spcPts val="0"/>
              </a:spcAft>
              <a:buSzPts val="2000"/>
              <a:buFont typeface="Lato"/>
              <a:buChar char="○"/>
              <a:defRPr>
                <a:latin typeface="Lato"/>
                <a:ea typeface="Lato"/>
                <a:cs typeface="Lato"/>
                <a:sym typeface="Lato"/>
              </a:defRPr>
            </a:lvl3pPr>
            <a:lvl4pPr marL="1828800" lvl="3" indent="-355600" algn="l" rtl="0">
              <a:lnSpc>
                <a:spcPct val="115000"/>
              </a:lnSpc>
              <a:spcBef>
                <a:spcPts val="0"/>
              </a:spcBef>
              <a:spcAft>
                <a:spcPts val="0"/>
              </a:spcAft>
              <a:buSzPts val="2000"/>
              <a:buFont typeface="Lato"/>
              <a:buChar char="○"/>
              <a:defRPr>
                <a:latin typeface="Lato"/>
                <a:ea typeface="Lato"/>
                <a:cs typeface="Lato"/>
                <a:sym typeface="Lato"/>
              </a:defRPr>
            </a:lvl4pPr>
            <a:lvl5pPr marL="2286000" lvl="4" indent="-355600" algn="l" rtl="0">
              <a:lnSpc>
                <a:spcPct val="115000"/>
              </a:lnSpc>
              <a:spcBef>
                <a:spcPts val="0"/>
              </a:spcBef>
              <a:spcAft>
                <a:spcPts val="0"/>
              </a:spcAft>
              <a:buSzPts val="2000"/>
              <a:buFont typeface="Lato"/>
              <a:buChar char="○"/>
              <a:defRPr>
                <a:latin typeface="Lato"/>
                <a:ea typeface="Lato"/>
                <a:cs typeface="Lato"/>
                <a:sym typeface="Lato"/>
              </a:defRPr>
            </a:lvl5pPr>
            <a:lvl6pPr marL="2743200" lvl="5" indent="-355600" algn="l" rtl="0">
              <a:lnSpc>
                <a:spcPct val="115000"/>
              </a:lnSpc>
              <a:spcBef>
                <a:spcPts val="0"/>
              </a:spcBef>
              <a:spcAft>
                <a:spcPts val="0"/>
              </a:spcAft>
              <a:buSzPts val="2000"/>
              <a:buFont typeface="Lato"/>
              <a:buChar char="○"/>
              <a:defRPr>
                <a:latin typeface="Lato"/>
                <a:ea typeface="Lato"/>
                <a:cs typeface="Lato"/>
                <a:sym typeface="Lato"/>
              </a:defRPr>
            </a:lvl6pPr>
            <a:lvl7pPr marL="3200400" lvl="6" indent="-355600" algn="l" rtl="0">
              <a:lnSpc>
                <a:spcPct val="115000"/>
              </a:lnSpc>
              <a:spcBef>
                <a:spcPts val="0"/>
              </a:spcBef>
              <a:spcAft>
                <a:spcPts val="0"/>
              </a:spcAft>
              <a:buSzPts val="2000"/>
              <a:buFont typeface="Lato"/>
              <a:buChar char="○"/>
              <a:defRPr>
                <a:latin typeface="Lato"/>
                <a:ea typeface="Lato"/>
                <a:cs typeface="Lato"/>
                <a:sym typeface="Lato"/>
              </a:defRPr>
            </a:lvl7pPr>
            <a:lvl8pPr marL="3657600" lvl="7" indent="-355600" algn="l" rtl="0">
              <a:lnSpc>
                <a:spcPct val="115000"/>
              </a:lnSpc>
              <a:spcBef>
                <a:spcPts val="0"/>
              </a:spcBef>
              <a:spcAft>
                <a:spcPts val="0"/>
              </a:spcAft>
              <a:buSzPts val="2000"/>
              <a:buFont typeface="Lato"/>
              <a:buChar char="○"/>
              <a:defRPr>
                <a:latin typeface="Lato"/>
                <a:ea typeface="Lato"/>
                <a:cs typeface="Lato"/>
                <a:sym typeface="Lato"/>
              </a:defRPr>
            </a:lvl8pPr>
            <a:lvl9pPr marL="4114800" lvl="8" indent="-355600" algn="l" rtl="0">
              <a:lnSpc>
                <a:spcPct val="115000"/>
              </a:lnSpc>
              <a:spcBef>
                <a:spcPts val="0"/>
              </a:spcBef>
              <a:spcAft>
                <a:spcPts val="0"/>
              </a:spcAft>
              <a:buSzPts val="2000"/>
              <a:buFont typeface="Lato"/>
              <a:buChar char="○"/>
              <a:defRPr>
                <a:latin typeface="Lato"/>
                <a:ea typeface="Lato"/>
                <a:cs typeface="Lato"/>
                <a:sym typeface="Lato"/>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10. Referências">
  <p:cSld name="TITLE_1_1_1_1_1_1_1_1_1">
    <p:bg>
      <p:bgPr>
        <a:blipFill>
          <a:blip r:embed="rId2">
            <a:alphaModFix/>
          </a:blip>
          <a:stretch>
            <a:fillRect/>
          </a:stretch>
        </a:blipFill>
        <a:effectLst/>
      </p:bgPr>
    </p:bg>
    <p:spTree>
      <p:nvGrpSpPr>
        <p:cNvPr id="1" name="Shape 76"/>
        <p:cNvGrpSpPr/>
        <p:nvPr/>
      </p:nvGrpSpPr>
      <p:grpSpPr>
        <a:xfrm>
          <a:off x="0" y="0"/>
          <a:ext cx="0" cy="0"/>
          <a:chOff x="0" y="0"/>
          <a:chExt cx="0" cy="0"/>
        </a:xfrm>
      </p:grpSpPr>
      <p:sp>
        <p:nvSpPr>
          <p:cNvPr id="77" name="Google Shape;77;p17"/>
          <p:cNvSpPr/>
          <p:nvPr/>
        </p:nvSpPr>
        <p:spPr>
          <a:xfrm>
            <a:off x="161850" y="165800"/>
            <a:ext cx="8820300" cy="4811100"/>
          </a:xfrm>
          <a:prstGeom prst="roundRect">
            <a:avLst>
              <a:gd name="adj" fmla="val 990"/>
            </a:avLst>
          </a:prstGeom>
          <a:solidFill>
            <a:schemeClr val="lt1"/>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dirty="0">
              <a:solidFill>
                <a:srgbClr val="4A4789"/>
              </a:solidFill>
              <a:latin typeface="Arial"/>
              <a:ea typeface="Arial"/>
              <a:cs typeface="Arial"/>
              <a:sym typeface="Arial"/>
            </a:endParaRPr>
          </a:p>
        </p:txBody>
      </p:sp>
      <p:sp>
        <p:nvSpPr>
          <p:cNvPr id="78" name="Google Shape;78;p17"/>
          <p:cNvSpPr txBox="1">
            <a:spLocks noGrp="1"/>
          </p:cNvSpPr>
          <p:nvPr>
            <p:ph type="body" idx="1"/>
          </p:nvPr>
        </p:nvSpPr>
        <p:spPr>
          <a:xfrm>
            <a:off x="420800" y="597425"/>
            <a:ext cx="8323800" cy="35790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Font typeface="Lato"/>
              <a:buChar char="●"/>
              <a:defRPr sz="1400">
                <a:latin typeface="Lato"/>
                <a:ea typeface="Lato"/>
                <a:cs typeface="Lato"/>
                <a:sym typeface="Lato"/>
              </a:defRPr>
            </a:lvl1pPr>
            <a:lvl2pPr marL="914400" lvl="1" indent="-317500" algn="l">
              <a:lnSpc>
                <a:spcPct val="115000"/>
              </a:lnSpc>
              <a:spcBef>
                <a:spcPts val="0"/>
              </a:spcBef>
              <a:spcAft>
                <a:spcPts val="0"/>
              </a:spcAft>
              <a:buSzPts val="1400"/>
              <a:buFont typeface="Lato"/>
              <a:buChar char="○"/>
              <a:defRPr sz="1400">
                <a:latin typeface="Lato"/>
                <a:ea typeface="Lato"/>
                <a:cs typeface="Lato"/>
                <a:sym typeface="Lato"/>
              </a:defRPr>
            </a:lvl2pPr>
            <a:lvl3pPr marL="1371600" lvl="2" indent="-317500" algn="l">
              <a:lnSpc>
                <a:spcPct val="115000"/>
              </a:lnSpc>
              <a:spcBef>
                <a:spcPts val="0"/>
              </a:spcBef>
              <a:spcAft>
                <a:spcPts val="0"/>
              </a:spcAft>
              <a:buSzPts val="1400"/>
              <a:buFont typeface="Lato"/>
              <a:buChar char="○"/>
              <a:defRPr sz="1400">
                <a:latin typeface="Lato"/>
                <a:ea typeface="Lato"/>
                <a:cs typeface="Lato"/>
                <a:sym typeface="Lato"/>
              </a:defRPr>
            </a:lvl3pPr>
            <a:lvl4pPr marL="1828800" lvl="3" indent="-317500" algn="l">
              <a:lnSpc>
                <a:spcPct val="115000"/>
              </a:lnSpc>
              <a:spcBef>
                <a:spcPts val="0"/>
              </a:spcBef>
              <a:spcAft>
                <a:spcPts val="0"/>
              </a:spcAft>
              <a:buSzPts val="1400"/>
              <a:buFont typeface="Lato"/>
              <a:buChar char="○"/>
              <a:defRPr sz="1400">
                <a:latin typeface="Lato"/>
                <a:ea typeface="Lato"/>
                <a:cs typeface="Lato"/>
                <a:sym typeface="Lato"/>
              </a:defRPr>
            </a:lvl4pPr>
            <a:lvl5pPr marL="2286000" lvl="4" indent="-317500" algn="l">
              <a:lnSpc>
                <a:spcPct val="115000"/>
              </a:lnSpc>
              <a:spcBef>
                <a:spcPts val="0"/>
              </a:spcBef>
              <a:spcAft>
                <a:spcPts val="0"/>
              </a:spcAft>
              <a:buSzPts val="1400"/>
              <a:buFont typeface="Lato"/>
              <a:buChar char="○"/>
              <a:defRPr sz="1400">
                <a:latin typeface="Lato"/>
                <a:ea typeface="Lato"/>
                <a:cs typeface="Lato"/>
                <a:sym typeface="Lato"/>
              </a:defRPr>
            </a:lvl5pPr>
            <a:lvl6pPr marL="2743200" lvl="5" indent="-317500" algn="l">
              <a:lnSpc>
                <a:spcPct val="115000"/>
              </a:lnSpc>
              <a:spcBef>
                <a:spcPts val="0"/>
              </a:spcBef>
              <a:spcAft>
                <a:spcPts val="0"/>
              </a:spcAft>
              <a:buSzPts val="1400"/>
              <a:buFont typeface="Lato"/>
              <a:buChar char="○"/>
              <a:defRPr sz="1400">
                <a:latin typeface="Lato"/>
                <a:ea typeface="Lato"/>
                <a:cs typeface="Lato"/>
                <a:sym typeface="Lato"/>
              </a:defRPr>
            </a:lvl6pPr>
            <a:lvl7pPr marL="3200400" lvl="6" indent="-317500" algn="l">
              <a:lnSpc>
                <a:spcPct val="115000"/>
              </a:lnSpc>
              <a:spcBef>
                <a:spcPts val="0"/>
              </a:spcBef>
              <a:spcAft>
                <a:spcPts val="0"/>
              </a:spcAft>
              <a:buSzPts val="1400"/>
              <a:buFont typeface="Lato"/>
              <a:buChar char="○"/>
              <a:defRPr sz="1400">
                <a:latin typeface="Lato"/>
                <a:ea typeface="Lato"/>
                <a:cs typeface="Lato"/>
                <a:sym typeface="Lato"/>
              </a:defRPr>
            </a:lvl7pPr>
            <a:lvl8pPr marL="3657600" lvl="7" indent="-317500" algn="l">
              <a:lnSpc>
                <a:spcPct val="115000"/>
              </a:lnSpc>
              <a:spcBef>
                <a:spcPts val="0"/>
              </a:spcBef>
              <a:spcAft>
                <a:spcPts val="0"/>
              </a:spcAft>
              <a:buSzPts val="1400"/>
              <a:buFont typeface="Lato"/>
              <a:buChar char="○"/>
              <a:defRPr sz="1400">
                <a:latin typeface="Lato"/>
                <a:ea typeface="Lato"/>
                <a:cs typeface="Lato"/>
                <a:sym typeface="Lato"/>
              </a:defRPr>
            </a:lvl8pPr>
            <a:lvl9pPr marL="4114800" lvl="8" indent="-317500" algn="l">
              <a:lnSpc>
                <a:spcPct val="115000"/>
              </a:lnSpc>
              <a:spcBef>
                <a:spcPts val="0"/>
              </a:spcBef>
              <a:spcAft>
                <a:spcPts val="0"/>
              </a:spcAft>
              <a:buSzPts val="1400"/>
              <a:buFont typeface="Lato"/>
              <a:buChar char="○"/>
              <a:defRPr sz="1400">
                <a:latin typeface="Lato"/>
                <a:ea typeface="Lato"/>
                <a:cs typeface="Lato"/>
                <a:sym typeface="Lato"/>
              </a:defRPr>
            </a:lvl9pPr>
          </a:lstStyle>
          <a:p>
            <a:endParaRPr/>
          </a:p>
        </p:txBody>
      </p:sp>
      <p:sp>
        <p:nvSpPr>
          <p:cNvPr id="79" name="Google Shape;79;p17"/>
          <p:cNvSpPr/>
          <p:nvPr/>
        </p:nvSpPr>
        <p:spPr>
          <a:xfrm rot="-5391071" flipH="1">
            <a:off x="8527639" y="427070"/>
            <a:ext cx="1039504" cy="237300"/>
          </a:xfrm>
          <a:prstGeom prst="roundRect">
            <a:avLst>
              <a:gd name="adj" fmla="val 7293"/>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pt-BR" sz="700" b="0" i="0" u="none" strike="noStrike" cap="none" dirty="0">
                <a:solidFill>
                  <a:srgbClr val="000000"/>
                </a:solidFill>
                <a:latin typeface="Saira Medium"/>
                <a:ea typeface="Saira Medium"/>
                <a:cs typeface="Saira Medium"/>
                <a:sym typeface="Saira Medium"/>
              </a:rPr>
              <a:t>2024_EM_B1_V1</a:t>
            </a:r>
            <a:endParaRPr sz="700" b="0" i="0" u="none" strike="noStrike" cap="none" dirty="0">
              <a:solidFill>
                <a:srgbClr val="000000"/>
              </a:solidFill>
              <a:latin typeface="Saira Medium"/>
              <a:ea typeface="Saira Medium"/>
              <a:cs typeface="Saira Medium"/>
              <a:sym typeface="Saira Medium"/>
            </a:endParaRPr>
          </a:p>
        </p:txBody>
      </p:sp>
      <p:sp>
        <p:nvSpPr>
          <p:cNvPr id="80" name="Google Shape;80;p17"/>
          <p:cNvSpPr txBox="1"/>
          <p:nvPr/>
        </p:nvSpPr>
        <p:spPr>
          <a:xfrm rot="594">
            <a:off x="420750" y="105425"/>
            <a:ext cx="1737600" cy="367200"/>
          </a:xfrm>
          <a:prstGeom prst="rect">
            <a:avLst/>
          </a:prstGeom>
          <a:solidFill>
            <a:srgbClr val="E9AE46"/>
          </a:solidFill>
          <a:ln>
            <a:noFill/>
          </a:ln>
          <a:effectLst>
            <a:outerShdw dist="19050" dir="5460000" algn="bl" rotWithShape="0">
              <a:srgbClr val="000000"/>
            </a:outerShdw>
          </a:effectLst>
        </p:spPr>
        <p:txBody>
          <a:bodyPr spcFirstLastPara="1" wrap="square" lIns="90000" tIns="72000" rIns="91425" bIns="72000" anchor="ctr" anchorCtr="0">
            <a:spAutoFit/>
          </a:bodyPr>
          <a:lstStyle/>
          <a:p>
            <a:pPr marL="0" marR="0" lvl="0" indent="0" algn="ctr" rtl="0">
              <a:lnSpc>
                <a:spcPct val="80000"/>
              </a:lnSpc>
              <a:spcBef>
                <a:spcPts val="0"/>
              </a:spcBef>
              <a:spcAft>
                <a:spcPts val="0"/>
              </a:spcAft>
              <a:buClr>
                <a:srgbClr val="000000"/>
              </a:buClr>
              <a:buSzPts val="1800"/>
              <a:buFont typeface="Arial"/>
              <a:buNone/>
            </a:pPr>
            <a:r>
              <a:rPr lang="pt-BR" sz="1800" b="0" i="0" u="none" strike="noStrike" cap="none" dirty="0">
                <a:solidFill>
                  <a:srgbClr val="000000"/>
                </a:solidFill>
                <a:latin typeface="Saira Medium"/>
                <a:ea typeface="Saira Medium"/>
                <a:cs typeface="Saira Medium"/>
                <a:sym typeface="Saira Medium"/>
              </a:rPr>
              <a:t>Referências</a:t>
            </a:r>
            <a:endParaRPr sz="1800" b="0" i="0" u="none" strike="noStrike" cap="none" dirty="0">
              <a:solidFill>
                <a:srgbClr val="000000"/>
              </a:solidFill>
              <a:latin typeface="Saira Medium"/>
              <a:ea typeface="Saira Medium"/>
              <a:cs typeface="Saira Medium"/>
              <a:sym typeface="Saira Medium"/>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spAutoFit/>
          </a:bodyPr>
          <a:lstStyle>
            <a:lvl1pPr marR="0" lvl="0" algn="l" rtl="0">
              <a:lnSpc>
                <a:spcPct val="100000"/>
              </a:lnSpc>
              <a:spcBef>
                <a:spcPts val="0"/>
              </a:spcBef>
              <a:spcAft>
                <a:spcPts val="0"/>
              </a:spcAft>
              <a:buClr>
                <a:schemeClr val="dk1"/>
              </a:buClr>
              <a:buSzPts val="2600"/>
              <a:buFont typeface="Lato"/>
              <a:buNone/>
              <a:defRPr sz="2600" b="0" i="0" u="none" strike="noStrike" cap="none">
                <a:solidFill>
                  <a:schemeClr val="dk1"/>
                </a:solidFill>
                <a:latin typeface="Lato"/>
                <a:ea typeface="Lato"/>
                <a:cs typeface="Lato"/>
                <a:sym typeface="Lato"/>
              </a:defRPr>
            </a:lvl1pPr>
            <a:lvl2pPr marR="0" lvl="1" algn="l" rtl="0">
              <a:lnSpc>
                <a:spcPct val="100000"/>
              </a:lnSpc>
              <a:spcBef>
                <a:spcPts val="0"/>
              </a:spcBef>
              <a:spcAft>
                <a:spcPts val="0"/>
              </a:spcAft>
              <a:buClr>
                <a:schemeClr val="dk1"/>
              </a:buClr>
              <a:buSzPts val="2600"/>
              <a:buFont typeface="Lato"/>
              <a:buNone/>
              <a:defRPr sz="2600" b="0" i="0" u="none" strike="noStrike" cap="none">
                <a:solidFill>
                  <a:schemeClr val="dk1"/>
                </a:solidFill>
                <a:latin typeface="Lato"/>
                <a:ea typeface="Lato"/>
                <a:cs typeface="Lato"/>
                <a:sym typeface="Lato"/>
              </a:defRPr>
            </a:lvl2pPr>
            <a:lvl3pPr marR="0" lvl="2" algn="l" rtl="0">
              <a:lnSpc>
                <a:spcPct val="100000"/>
              </a:lnSpc>
              <a:spcBef>
                <a:spcPts val="0"/>
              </a:spcBef>
              <a:spcAft>
                <a:spcPts val="0"/>
              </a:spcAft>
              <a:buClr>
                <a:schemeClr val="dk1"/>
              </a:buClr>
              <a:buSzPts val="2600"/>
              <a:buFont typeface="Lato"/>
              <a:buNone/>
              <a:defRPr sz="2600" b="0" i="0" u="none" strike="noStrike" cap="none">
                <a:solidFill>
                  <a:schemeClr val="dk1"/>
                </a:solidFill>
                <a:latin typeface="Lato"/>
                <a:ea typeface="Lato"/>
                <a:cs typeface="Lato"/>
                <a:sym typeface="Lato"/>
              </a:defRPr>
            </a:lvl3pPr>
            <a:lvl4pPr marR="0" lvl="3" algn="l" rtl="0">
              <a:lnSpc>
                <a:spcPct val="100000"/>
              </a:lnSpc>
              <a:spcBef>
                <a:spcPts val="0"/>
              </a:spcBef>
              <a:spcAft>
                <a:spcPts val="0"/>
              </a:spcAft>
              <a:buClr>
                <a:schemeClr val="dk1"/>
              </a:buClr>
              <a:buSzPts val="2600"/>
              <a:buFont typeface="Lato"/>
              <a:buNone/>
              <a:defRPr sz="2600" b="0" i="0" u="none" strike="noStrike" cap="none">
                <a:solidFill>
                  <a:schemeClr val="dk1"/>
                </a:solidFill>
                <a:latin typeface="Lato"/>
                <a:ea typeface="Lato"/>
                <a:cs typeface="Lato"/>
                <a:sym typeface="Lato"/>
              </a:defRPr>
            </a:lvl4pPr>
            <a:lvl5pPr marR="0" lvl="4" algn="l" rtl="0">
              <a:lnSpc>
                <a:spcPct val="100000"/>
              </a:lnSpc>
              <a:spcBef>
                <a:spcPts val="0"/>
              </a:spcBef>
              <a:spcAft>
                <a:spcPts val="0"/>
              </a:spcAft>
              <a:buClr>
                <a:schemeClr val="dk1"/>
              </a:buClr>
              <a:buSzPts val="2600"/>
              <a:buFont typeface="Lato"/>
              <a:buNone/>
              <a:defRPr sz="2600" b="0" i="0" u="none" strike="noStrike" cap="none">
                <a:solidFill>
                  <a:schemeClr val="dk1"/>
                </a:solidFill>
                <a:latin typeface="Lato"/>
                <a:ea typeface="Lato"/>
                <a:cs typeface="Lato"/>
                <a:sym typeface="Lato"/>
              </a:defRPr>
            </a:lvl5pPr>
            <a:lvl6pPr marR="0" lvl="5" algn="l" rtl="0">
              <a:lnSpc>
                <a:spcPct val="100000"/>
              </a:lnSpc>
              <a:spcBef>
                <a:spcPts val="0"/>
              </a:spcBef>
              <a:spcAft>
                <a:spcPts val="0"/>
              </a:spcAft>
              <a:buClr>
                <a:schemeClr val="dk1"/>
              </a:buClr>
              <a:buSzPts val="2600"/>
              <a:buFont typeface="Lato"/>
              <a:buNone/>
              <a:defRPr sz="2600" b="0" i="0" u="none" strike="noStrike" cap="none">
                <a:solidFill>
                  <a:schemeClr val="dk1"/>
                </a:solidFill>
                <a:latin typeface="Lato"/>
                <a:ea typeface="Lato"/>
                <a:cs typeface="Lato"/>
                <a:sym typeface="Lato"/>
              </a:defRPr>
            </a:lvl6pPr>
            <a:lvl7pPr marR="0" lvl="6" algn="l" rtl="0">
              <a:lnSpc>
                <a:spcPct val="100000"/>
              </a:lnSpc>
              <a:spcBef>
                <a:spcPts val="0"/>
              </a:spcBef>
              <a:spcAft>
                <a:spcPts val="0"/>
              </a:spcAft>
              <a:buClr>
                <a:schemeClr val="dk1"/>
              </a:buClr>
              <a:buSzPts val="2600"/>
              <a:buFont typeface="Lato"/>
              <a:buNone/>
              <a:defRPr sz="2600" b="0" i="0" u="none" strike="noStrike" cap="none">
                <a:solidFill>
                  <a:schemeClr val="dk1"/>
                </a:solidFill>
                <a:latin typeface="Lato"/>
                <a:ea typeface="Lato"/>
                <a:cs typeface="Lato"/>
                <a:sym typeface="Lato"/>
              </a:defRPr>
            </a:lvl7pPr>
            <a:lvl8pPr marR="0" lvl="7" algn="l" rtl="0">
              <a:lnSpc>
                <a:spcPct val="100000"/>
              </a:lnSpc>
              <a:spcBef>
                <a:spcPts val="0"/>
              </a:spcBef>
              <a:spcAft>
                <a:spcPts val="0"/>
              </a:spcAft>
              <a:buClr>
                <a:schemeClr val="dk1"/>
              </a:buClr>
              <a:buSzPts val="2600"/>
              <a:buFont typeface="Lato"/>
              <a:buNone/>
              <a:defRPr sz="2600" b="0" i="0" u="none" strike="noStrike" cap="none">
                <a:solidFill>
                  <a:schemeClr val="dk1"/>
                </a:solidFill>
                <a:latin typeface="Lato"/>
                <a:ea typeface="Lato"/>
                <a:cs typeface="Lato"/>
                <a:sym typeface="Lato"/>
              </a:defRPr>
            </a:lvl8pPr>
            <a:lvl9pPr marR="0" lvl="8" algn="l" rtl="0">
              <a:lnSpc>
                <a:spcPct val="100000"/>
              </a:lnSpc>
              <a:spcBef>
                <a:spcPts val="0"/>
              </a:spcBef>
              <a:spcAft>
                <a:spcPts val="0"/>
              </a:spcAft>
              <a:buClr>
                <a:schemeClr val="dk1"/>
              </a:buClr>
              <a:buSzPts val="2600"/>
              <a:buFont typeface="Lato"/>
              <a:buNone/>
              <a:defRPr sz="2600" b="0" i="0" u="none" strike="noStrike" cap="none">
                <a:solidFill>
                  <a:schemeClr val="dk1"/>
                </a:solidFill>
                <a:latin typeface="Lato"/>
                <a:ea typeface="Lato"/>
                <a:cs typeface="Lato"/>
                <a:sym typeface="Lato"/>
              </a:defRPr>
            </a:lvl9pPr>
          </a:lstStyle>
          <a:p>
            <a:endParaRPr/>
          </a:p>
        </p:txBody>
      </p:sp>
      <p:sp>
        <p:nvSpPr>
          <p:cNvPr id="7" name="Google Shape;7;p6"/>
          <p:cNvSpPr txBox="1">
            <a:spLocks noGrp="1"/>
          </p:cNvSpPr>
          <p:nvPr>
            <p:ph type="sldNum" idx="12"/>
          </p:nvPr>
        </p:nvSpPr>
        <p:spPr>
          <a:xfrm>
            <a:off x="8472458" y="4663217"/>
            <a:ext cx="548700" cy="338700"/>
          </a:xfrm>
          <a:prstGeom prst="rect">
            <a:avLst/>
          </a:prstGeom>
          <a:noFill/>
          <a:ln>
            <a:noFill/>
          </a:ln>
        </p:spPr>
        <p:txBody>
          <a:bodyPr spcFirstLastPara="1" wrap="square" lIns="91425" tIns="91425" rIns="91425" bIns="91425" anchor="ctr" anchorCtr="0">
            <a:sp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pt-BR"/>
              <a:t>‹nº›</a:t>
            </a:fld>
            <a:endParaRPr dirty="0"/>
          </a:p>
        </p:txBody>
      </p:sp>
      <p:sp>
        <p:nvSpPr>
          <p:cNvPr id="8" name="Google Shape;8;p6"/>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55600" algn="l" rtl="0">
              <a:lnSpc>
                <a:spcPct val="100000"/>
              </a:lnSpc>
              <a:spcBef>
                <a:spcPts val="0"/>
              </a:spcBef>
              <a:spcAft>
                <a:spcPts val="0"/>
              </a:spcAft>
              <a:buClr>
                <a:schemeClr val="dk1"/>
              </a:buClr>
              <a:buSzPts val="2000"/>
              <a:buFont typeface="Lato"/>
              <a:buChar char="●"/>
              <a:defRPr sz="2000" b="0" i="0" u="none" strike="noStrike" cap="none">
                <a:solidFill>
                  <a:schemeClr val="dk1"/>
                </a:solidFill>
                <a:latin typeface="Lato"/>
                <a:ea typeface="Lato"/>
                <a:cs typeface="Lato"/>
                <a:sym typeface="Lato"/>
              </a:defRPr>
            </a:lvl1pPr>
            <a:lvl2pPr marL="914400" marR="0" lvl="1" indent="-355600" algn="l" rtl="0">
              <a:lnSpc>
                <a:spcPct val="100000"/>
              </a:lnSpc>
              <a:spcBef>
                <a:spcPts val="0"/>
              </a:spcBef>
              <a:spcAft>
                <a:spcPts val="0"/>
              </a:spcAft>
              <a:buClr>
                <a:schemeClr val="dk1"/>
              </a:buClr>
              <a:buSzPts val="2000"/>
              <a:buFont typeface="Lato"/>
              <a:buChar char="○"/>
              <a:defRPr sz="2000" b="0" i="0" u="none" strike="noStrike" cap="none">
                <a:solidFill>
                  <a:schemeClr val="dk1"/>
                </a:solidFill>
                <a:latin typeface="Lato"/>
                <a:ea typeface="Lato"/>
                <a:cs typeface="Lato"/>
                <a:sym typeface="Lato"/>
              </a:defRPr>
            </a:lvl2pPr>
            <a:lvl3pPr marL="1371600" marR="0" lvl="2" indent="-355600" algn="l" rtl="0">
              <a:lnSpc>
                <a:spcPct val="100000"/>
              </a:lnSpc>
              <a:spcBef>
                <a:spcPts val="0"/>
              </a:spcBef>
              <a:spcAft>
                <a:spcPts val="0"/>
              </a:spcAft>
              <a:buClr>
                <a:schemeClr val="dk1"/>
              </a:buClr>
              <a:buSzPts val="2000"/>
              <a:buFont typeface="Lato"/>
              <a:buChar char="○"/>
              <a:defRPr sz="2000" b="0" i="0" u="none" strike="noStrike" cap="none">
                <a:solidFill>
                  <a:schemeClr val="dk1"/>
                </a:solidFill>
                <a:latin typeface="Lato"/>
                <a:ea typeface="Lato"/>
                <a:cs typeface="Lato"/>
                <a:sym typeface="Lato"/>
              </a:defRPr>
            </a:lvl3pPr>
            <a:lvl4pPr marL="1828800" marR="0" lvl="3" indent="-355600" algn="l" rtl="0">
              <a:lnSpc>
                <a:spcPct val="100000"/>
              </a:lnSpc>
              <a:spcBef>
                <a:spcPts val="0"/>
              </a:spcBef>
              <a:spcAft>
                <a:spcPts val="0"/>
              </a:spcAft>
              <a:buClr>
                <a:schemeClr val="dk1"/>
              </a:buClr>
              <a:buSzPts val="2000"/>
              <a:buFont typeface="Lato"/>
              <a:buChar char="○"/>
              <a:defRPr sz="2000" b="0" i="0" u="none" strike="noStrike" cap="none">
                <a:solidFill>
                  <a:schemeClr val="dk1"/>
                </a:solidFill>
                <a:latin typeface="Lato"/>
                <a:ea typeface="Lato"/>
                <a:cs typeface="Lato"/>
                <a:sym typeface="Lato"/>
              </a:defRPr>
            </a:lvl4pPr>
            <a:lvl5pPr marL="2286000" marR="0" lvl="4" indent="-355600" algn="l" rtl="0">
              <a:lnSpc>
                <a:spcPct val="100000"/>
              </a:lnSpc>
              <a:spcBef>
                <a:spcPts val="0"/>
              </a:spcBef>
              <a:spcAft>
                <a:spcPts val="0"/>
              </a:spcAft>
              <a:buClr>
                <a:schemeClr val="dk1"/>
              </a:buClr>
              <a:buSzPts val="2000"/>
              <a:buFont typeface="Lato"/>
              <a:buChar char="○"/>
              <a:defRPr sz="2000" b="0" i="0" u="none" strike="noStrike" cap="none">
                <a:solidFill>
                  <a:schemeClr val="dk1"/>
                </a:solidFill>
                <a:latin typeface="Lato"/>
                <a:ea typeface="Lato"/>
                <a:cs typeface="Lato"/>
                <a:sym typeface="Lato"/>
              </a:defRPr>
            </a:lvl5pPr>
            <a:lvl6pPr marL="2743200" marR="0" lvl="5" indent="-355600" algn="l" rtl="0">
              <a:lnSpc>
                <a:spcPct val="100000"/>
              </a:lnSpc>
              <a:spcBef>
                <a:spcPts val="0"/>
              </a:spcBef>
              <a:spcAft>
                <a:spcPts val="0"/>
              </a:spcAft>
              <a:buClr>
                <a:schemeClr val="dk1"/>
              </a:buClr>
              <a:buSzPts val="2000"/>
              <a:buFont typeface="Lato"/>
              <a:buChar char="○"/>
              <a:defRPr sz="2000" b="0" i="0" u="none" strike="noStrike" cap="none">
                <a:solidFill>
                  <a:schemeClr val="dk1"/>
                </a:solidFill>
                <a:latin typeface="Lato"/>
                <a:ea typeface="Lato"/>
                <a:cs typeface="Lato"/>
                <a:sym typeface="Lato"/>
              </a:defRPr>
            </a:lvl6pPr>
            <a:lvl7pPr marL="3200400" marR="0" lvl="6" indent="-355600" algn="l" rtl="0">
              <a:lnSpc>
                <a:spcPct val="100000"/>
              </a:lnSpc>
              <a:spcBef>
                <a:spcPts val="0"/>
              </a:spcBef>
              <a:spcAft>
                <a:spcPts val="0"/>
              </a:spcAft>
              <a:buClr>
                <a:schemeClr val="dk1"/>
              </a:buClr>
              <a:buSzPts val="2000"/>
              <a:buFont typeface="Lato"/>
              <a:buChar char="○"/>
              <a:defRPr sz="2000" b="0" i="0" u="none" strike="noStrike" cap="none">
                <a:solidFill>
                  <a:schemeClr val="dk1"/>
                </a:solidFill>
                <a:latin typeface="Lato"/>
                <a:ea typeface="Lato"/>
                <a:cs typeface="Lato"/>
                <a:sym typeface="Lato"/>
              </a:defRPr>
            </a:lvl7pPr>
            <a:lvl8pPr marL="3657600" marR="0" lvl="7" indent="-355600" algn="l" rtl="0">
              <a:lnSpc>
                <a:spcPct val="100000"/>
              </a:lnSpc>
              <a:spcBef>
                <a:spcPts val="0"/>
              </a:spcBef>
              <a:spcAft>
                <a:spcPts val="0"/>
              </a:spcAft>
              <a:buClr>
                <a:schemeClr val="dk1"/>
              </a:buClr>
              <a:buSzPts val="2000"/>
              <a:buFont typeface="Lato"/>
              <a:buChar char="○"/>
              <a:defRPr sz="2000" b="0" i="0" u="none" strike="noStrike" cap="none">
                <a:solidFill>
                  <a:schemeClr val="dk1"/>
                </a:solidFill>
                <a:latin typeface="Lato"/>
                <a:ea typeface="Lato"/>
                <a:cs typeface="Lato"/>
                <a:sym typeface="Lato"/>
              </a:defRPr>
            </a:lvl8pPr>
            <a:lvl9pPr marL="4114800" marR="0" lvl="8" indent="-355600" algn="l" rtl="0">
              <a:lnSpc>
                <a:spcPct val="100000"/>
              </a:lnSpc>
              <a:spcBef>
                <a:spcPts val="0"/>
              </a:spcBef>
              <a:spcAft>
                <a:spcPts val="0"/>
              </a:spcAft>
              <a:buClr>
                <a:schemeClr val="dk1"/>
              </a:buClr>
              <a:buSzPts val="2000"/>
              <a:buFont typeface="Lato"/>
              <a:buChar char="○"/>
              <a:defRPr sz="2000" b="0" i="0" u="none" strike="noStrike" cap="none">
                <a:solidFill>
                  <a:schemeClr val="dk1"/>
                </a:solidFill>
                <a:latin typeface="Lato"/>
                <a:ea typeface="Lato"/>
                <a:cs typeface="Lato"/>
                <a:sym typeface="Lato"/>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7" r:id="rId4"/>
    <p:sldLayoutId id="2147483658" r:id="rId5"/>
    <p:sldLayoutId id="2147483659" r:id="rId6"/>
    <p:sldLayoutId id="2147483660" r:id="rId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4.xml"/><Relationship Id="rId1" Type="http://schemas.openxmlformats.org/officeDocument/2006/relationships/slideLayout" Target="../slideLayouts/slideLayout6.xml"/><Relationship Id="rId5" Type="http://schemas.openxmlformats.org/officeDocument/2006/relationships/image" Target="../media/image13.png"/><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13.png"/><Relationship Id="rId7" Type="http://schemas.openxmlformats.org/officeDocument/2006/relationships/image" Target="../media/image21.jpg"/><Relationship Id="rId2" Type="http://schemas.openxmlformats.org/officeDocument/2006/relationships/notesSlide" Target="../notesSlides/notesSlide16.xml"/><Relationship Id="rId1" Type="http://schemas.openxmlformats.org/officeDocument/2006/relationships/slideLayout" Target="../slideLayouts/slideLayout6.xml"/><Relationship Id="rId6" Type="http://schemas.openxmlformats.org/officeDocument/2006/relationships/image" Target="../media/image20.jpg"/><Relationship Id="rId5" Type="http://schemas.openxmlformats.org/officeDocument/2006/relationships/image" Target="../media/image19.jpg"/><Relationship Id="rId4" Type="http://schemas.openxmlformats.org/officeDocument/2006/relationships/image" Target="../media/image18.jpg"/></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6.xml"/><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8.xml"/><Relationship Id="rId1" Type="http://schemas.openxmlformats.org/officeDocument/2006/relationships/slideLayout" Target="../slideLayouts/slideLayout6.xml"/><Relationship Id="rId4" Type="http://schemas.openxmlformats.org/officeDocument/2006/relationships/image" Target="../media/image12.png"/></Relationships>
</file>

<file path=ppt/slides/_rels/slide19.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0.xml"/><Relationship Id="rId1" Type="http://schemas.openxmlformats.org/officeDocument/2006/relationships/slideLayout" Target="../slideLayouts/slideLayout6.xml"/><Relationship Id="rId5" Type="http://schemas.openxmlformats.org/officeDocument/2006/relationships/image" Target="../media/image13.png"/><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hyperlink" Target="https://dicionario.priberam.org/" TargetMode="Externa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8" Type="http://schemas.openxmlformats.org/officeDocument/2006/relationships/hyperlink" Target="https://www.gettyimages.com.br/detail/ilustra%C3%A7%C3%A3o/people-talking-at-the-table-icon-ilustra%C3%A7%C3%A3o-royalty-free/1421392775?phrase=dupla+conversando" TargetMode="External"/><Relationship Id="rId3" Type="http://schemas.openxmlformats.org/officeDocument/2006/relationships/hyperlink" Target="https://www.gettyimages.com.br/detail/ilustra%C3%A7%C3%A3o/woman-looking-binoculars-on-a-growing-arrow-ilustra%C3%A7%C3%A3o-royalty-free/1469468738?phrase=buscando+um+prop%C3%B3sito" TargetMode="External"/><Relationship Id="rId7" Type="http://schemas.openxmlformats.org/officeDocument/2006/relationships/hyperlink" Target="https://www.gettyimages.com.br/detail/foto/target-concept-with-magnifying-glass-on-blue-imagem-royalty-free/1346120981?phrase=lupa%2Be%2Balvo" TargetMode="External"/><Relationship Id="rId2" Type="http://schemas.openxmlformats.org/officeDocument/2006/relationships/hyperlink" Target="https://www.gettyimages.com.br/detail/ilustra%C3%A7%C3%A3o/man-looking-binoculars-on-a-growing-arrow-ilustra%C3%A7%C3%A3o-royalty-free/1469468773?phrase=buscando+um+prop%C3%B3sito" TargetMode="External"/><Relationship Id="rId1" Type="http://schemas.openxmlformats.org/officeDocument/2006/relationships/slideLayout" Target="../slideLayouts/slideLayout7.xml"/><Relationship Id="rId6" Type="http://schemas.openxmlformats.org/officeDocument/2006/relationships/hyperlink" Target="https://youtu.be/ACYFuPowa_E" TargetMode="External"/><Relationship Id="rId5" Type="http://schemas.openxmlformats.org/officeDocument/2006/relationships/hyperlink" Target="https://www.gettyimages.com.br/detail/foto/happy-woman-stretching-in-bed-after-waking-up-imagem-royalty-free/1284856826?phrase=pessoa+se+espregui%C3%A7ando+na+cama" TargetMode="External"/><Relationship Id="rId4" Type="http://schemas.openxmlformats.org/officeDocument/2006/relationships/hyperlink" Target="https://dicionario.priberam.org/prop%C3%B3sito" TargetMode="External"/></Relationships>
</file>

<file path=ppt/slides/_rels/slide24.xml.rels><?xml version="1.0" encoding="UTF-8" standalone="yes"?>
<Relationships xmlns="http://schemas.openxmlformats.org/package/2006/relationships"><Relationship Id="rId8" Type="http://schemas.openxmlformats.org/officeDocument/2006/relationships/hyperlink" Target="https://www.gettyimages.com.br/detail/ilustra%C3%A7%C3%A3o/floral-tree-for-your-design-ilustra%C3%A7%C3%A3o-royalty-free/611612134?phrase=%C3%A1rvore+colorida" TargetMode="External"/><Relationship Id="rId3" Type="http://schemas.openxmlformats.org/officeDocument/2006/relationships/hyperlink" Target="https://www.gettyimages.com.br/detail/ilustra%C3%A7%C3%A3o/happy-emoji-icons-ilustra%C3%A7%C3%A3o-royalty-free/1326945636?phrase=smile+satisfeito" TargetMode="External"/><Relationship Id="rId7" Type="http://schemas.openxmlformats.org/officeDocument/2006/relationships/hyperlink" Target="https://www.gettyimages.com.br/detail/foto/person-meditating-on-the-beach-imagem-royalty-free/185079025?phrase=paz%2Binterior" TargetMode="External"/><Relationship Id="rId2" Type="http://schemas.openxmlformats.org/officeDocument/2006/relationships/hyperlink" Target="https://www.gettyimages.com.br/detail/foto/heart-shape-isolated-on-white-background-3d-imagem-royalty-free/1269613406?phrase=cora%C3%A7%C3%A3o" TargetMode="External"/><Relationship Id="rId1" Type="http://schemas.openxmlformats.org/officeDocument/2006/relationships/slideLayout" Target="../slideLayouts/slideLayout7.xml"/><Relationship Id="rId6" Type="http://schemas.openxmlformats.org/officeDocument/2006/relationships/hyperlink" Target="https://www.inspirequalidade.com.br/encontre-seu-ikigai/" TargetMode="External"/><Relationship Id="rId5" Type="http://schemas.openxmlformats.org/officeDocument/2006/relationships/hyperlink" Target="https://www.gettyimages.com.br/detail/foto/womans-hands-holding-the-earth-globe-imagem-royalty-free/154203049?phrase=mundo+nas+m%C3%A3os" TargetMode="External"/><Relationship Id="rId4" Type="http://schemas.openxmlformats.org/officeDocument/2006/relationships/hyperlink" Target="https://www.gettyimages.com.br/detail/foto/golden-dollar-sign-imagem-royalty-free/182685777?phrase=cifr%C3%A3o+3d" TargetMode="External"/><Relationship Id="rId9" Type="http://schemas.openxmlformats.org/officeDocument/2006/relationships/hyperlink" Target="https://www.gettyimages.com.br/detail/ilustra%C3%A7%C3%A3o/vintage-calligraphic-frame-black-and-white-ilustra%C3%A7%C3%A3o-royalty-free/696046028?phrase=moldura+de+texto" TargetMode="Externa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3.xml"/><Relationship Id="rId1" Type="http://schemas.openxmlformats.org/officeDocument/2006/relationships/slideLayout" Target="../slideLayouts/slideLayout6.xml"/><Relationship Id="rId5" Type="http://schemas.openxmlformats.org/officeDocument/2006/relationships/image" Target="../media/image12.png"/><Relationship Id="rId4" Type="http://schemas.openxmlformats.org/officeDocument/2006/relationships/image" Target="../media/image11.jpg"/></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hyperlink" Target="https://youtu.be/ACYFuPowa_E" TargetMode="External"/><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
          <p:cNvSpPr txBox="1"/>
          <p:nvPr/>
        </p:nvSpPr>
        <p:spPr>
          <a:xfrm>
            <a:off x="454662" y="1990950"/>
            <a:ext cx="8374200" cy="1161600"/>
          </a:xfrm>
          <a:prstGeom prst="rect">
            <a:avLst/>
          </a:prstGeom>
          <a:noFill/>
          <a:ln>
            <a:noFill/>
          </a:ln>
        </p:spPr>
        <p:txBody>
          <a:bodyPr spcFirstLastPara="1" wrap="square" lIns="90000" tIns="18000" rIns="91425" bIns="18000" anchor="ctr" anchorCtr="0">
            <a:noAutofit/>
          </a:bodyPr>
          <a:lstStyle/>
          <a:p>
            <a:pPr marL="0" marR="0" lvl="0" indent="0" algn="ctr" rtl="0">
              <a:lnSpc>
                <a:spcPct val="115000"/>
              </a:lnSpc>
              <a:spcBef>
                <a:spcPts val="0"/>
              </a:spcBef>
              <a:spcAft>
                <a:spcPts val="0"/>
              </a:spcAft>
              <a:buClr>
                <a:srgbClr val="000000"/>
              </a:buClr>
              <a:buSzPts val="1100"/>
              <a:buFont typeface="Arial"/>
              <a:buNone/>
            </a:pPr>
            <a:r>
              <a:rPr lang="pt-BR" sz="3350" b="0" i="0" dirty="0">
                <a:solidFill>
                  <a:srgbClr val="1F1F1F"/>
                </a:solidFill>
                <a:effectLst/>
                <a:latin typeface="Saira SemiBold" panose="020B0604020202020204" charset="0"/>
              </a:rPr>
              <a:t>Qual é o meu propósito?</a:t>
            </a:r>
            <a:endParaRPr lang="pt-BR" sz="3350" b="0" i="0" u="none" strike="noStrike" cap="none" dirty="0">
              <a:solidFill>
                <a:srgbClr val="000000"/>
              </a:solidFill>
              <a:latin typeface="Saira SemiBold" panose="020B0604020202020204" charset="0"/>
              <a:ea typeface="Saira SemiBold"/>
              <a:cs typeface="Saira SemiBold"/>
              <a:sym typeface="Saira SemiBold"/>
            </a:endParaRPr>
          </a:p>
        </p:txBody>
      </p:sp>
      <p:sp>
        <p:nvSpPr>
          <p:cNvPr id="86" name="Google Shape;86;p1"/>
          <p:cNvSpPr txBox="1"/>
          <p:nvPr/>
        </p:nvSpPr>
        <p:spPr>
          <a:xfrm>
            <a:off x="384950" y="1855475"/>
            <a:ext cx="8374200" cy="345300"/>
          </a:xfrm>
          <a:prstGeom prst="rect">
            <a:avLst/>
          </a:prstGeom>
          <a:noFill/>
          <a:ln>
            <a:noFill/>
          </a:ln>
        </p:spPr>
        <p:txBody>
          <a:bodyPr spcFirstLastPara="1" wrap="square" lIns="90000" tIns="18000" rIns="91425" bIns="18000" anchor="ctr" anchorCtr="0">
            <a:noAutofit/>
          </a:bodyPr>
          <a:lstStyle/>
          <a:p>
            <a:pPr marL="0" marR="0" lvl="0" indent="0" algn="ctr" rtl="0">
              <a:lnSpc>
                <a:spcPct val="80000"/>
              </a:lnSpc>
              <a:spcBef>
                <a:spcPts val="0"/>
              </a:spcBef>
              <a:spcAft>
                <a:spcPts val="0"/>
              </a:spcAft>
              <a:buClr>
                <a:srgbClr val="000000"/>
              </a:buClr>
              <a:buSzPts val="1600"/>
              <a:buFont typeface="Arial"/>
              <a:buNone/>
            </a:pPr>
            <a:r>
              <a:rPr lang="pt-BR" sz="2000" b="0" i="0" u="none" strike="noStrike" cap="none" dirty="0">
                <a:solidFill>
                  <a:srgbClr val="000000"/>
                </a:solidFill>
                <a:latin typeface="Saira Medium"/>
                <a:ea typeface="Saira Medium"/>
                <a:cs typeface="Saira Medium"/>
                <a:sym typeface="Saira Medium"/>
              </a:rPr>
              <a:t>Empreendedorismo</a:t>
            </a:r>
          </a:p>
        </p:txBody>
      </p:sp>
      <p:sp>
        <p:nvSpPr>
          <p:cNvPr id="4" name="Google Shape;87;p1">
            <a:extLst>
              <a:ext uri="{FF2B5EF4-FFF2-40B4-BE49-F238E27FC236}">
                <a16:creationId xmlns:a16="http://schemas.microsoft.com/office/drawing/2014/main" id="{70A9862E-915B-2234-66DE-15CDA9A2C0C1}"/>
              </a:ext>
            </a:extLst>
          </p:cNvPr>
          <p:cNvSpPr txBox="1"/>
          <p:nvPr/>
        </p:nvSpPr>
        <p:spPr>
          <a:xfrm>
            <a:off x="211441" y="4258919"/>
            <a:ext cx="2877300" cy="745066"/>
          </a:xfrm>
          <a:prstGeom prst="rect">
            <a:avLst/>
          </a:prstGeom>
          <a:noFill/>
          <a:ln>
            <a:noFill/>
          </a:ln>
        </p:spPr>
        <p:txBody>
          <a:bodyPr spcFirstLastPara="1" wrap="square" lIns="90000" tIns="18000" rIns="91425" bIns="18000" anchor="t" anchorCtr="0">
            <a:noAutofit/>
          </a:bodyPr>
          <a:lstStyle/>
          <a:p>
            <a:pPr marL="0" marR="0" lvl="0" indent="0" algn="l" rtl="0">
              <a:spcBef>
                <a:spcPts val="0"/>
              </a:spcBef>
              <a:spcAft>
                <a:spcPts val="600"/>
              </a:spcAft>
              <a:buClr>
                <a:srgbClr val="000000"/>
              </a:buClr>
              <a:buSzPts val="1400"/>
              <a:buFont typeface="Arial"/>
              <a:buNone/>
            </a:pPr>
            <a:r>
              <a:rPr lang="pt-BR" sz="2000" b="0" i="0" u="none" strike="noStrike" cap="none" dirty="0">
                <a:solidFill>
                  <a:schemeClr val="tx1"/>
                </a:solidFill>
                <a:latin typeface="Saira Medium"/>
                <a:ea typeface="Saira Medium"/>
                <a:cs typeface="Saira Medium"/>
                <a:sym typeface="Saira Medium"/>
              </a:rPr>
              <a:t>1</a:t>
            </a:r>
            <a:r>
              <a:rPr lang="pt-BR" sz="2000" b="0" i="0" u="sng" strike="noStrike" cap="none" baseline="30000" dirty="0">
                <a:solidFill>
                  <a:schemeClr val="tx1"/>
                </a:solidFill>
                <a:latin typeface="Saira Medium"/>
                <a:ea typeface="Saira Medium"/>
                <a:cs typeface="Saira Medium"/>
                <a:sym typeface="Saira Medium"/>
              </a:rPr>
              <a:t>o</a:t>
            </a:r>
            <a:r>
              <a:rPr lang="pt-BR" sz="2000" b="0" i="0" u="none" strike="noStrike" cap="none" dirty="0">
                <a:solidFill>
                  <a:schemeClr val="tx1"/>
                </a:solidFill>
                <a:latin typeface="Saira Medium"/>
                <a:ea typeface="Saira Medium"/>
                <a:cs typeface="Saira Medium"/>
                <a:sym typeface="Saira Medium"/>
              </a:rPr>
              <a:t> Bimestre – Aula 2</a:t>
            </a:r>
          </a:p>
          <a:p>
            <a:pPr>
              <a:spcAft>
                <a:spcPts val="600"/>
              </a:spcAft>
              <a:buSzPts val="1400"/>
            </a:pPr>
            <a:r>
              <a:rPr lang="pt-BR" sz="2000" b="0" i="0" u="none" strike="noStrike" cap="none" dirty="0">
                <a:solidFill>
                  <a:schemeClr val="tx1"/>
                </a:solidFill>
                <a:latin typeface="Saira Medium"/>
                <a:ea typeface="Saira Medium"/>
                <a:cs typeface="Saira Medium"/>
                <a:sym typeface="Saira Medium"/>
              </a:rPr>
              <a:t>Ensino Médio</a:t>
            </a:r>
          </a:p>
        </p:txBody>
      </p:sp>
      <p:sp>
        <p:nvSpPr>
          <p:cNvPr id="5" name="Google Shape;89;p1">
            <a:extLst>
              <a:ext uri="{FF2B5EF4-FFF2-40B4-BE49-F238E27FC236}">
                <a16:creationId xmlns:a16="http://schemas.microsoft.com/office/drawing/2014/main" id="{0BAFA5B8-49B9-FCD2-640F-E5E9448A3136}"/>
              </a:ext>
            </a:extLst>
          </p:cNvPr>
          <p:cNvSpPr/>
          <p:nvPr/>
        </p:nvSpPr>
        <p:spPr>
          <a:xfrm rot="21551599" flipH="1">
            <a:off x="7859560" y="431409"/>
            <a:ext cx="958895" cy="489367"/>
          </a:xfrm>
          <a:prstGeom prst="roundRect">
            <a:avLst>
              <a:gd name="adj" fmla="val 7293"/>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lnSpc>
                <a:spcPct val="100000"/>
              </a:lnSpc>
              <a:spcBef>
                <a:spcPts val="0"/>
              </a:spcBef>
              <a:spcAft>
                <a:spcPts val="0"/>
              </a:spcAft>
              <a:buClr>
                <a:srgbClr val="000000"/>
              </a:buClr>
              <a:buSzPts val="1200"/>
              <a:buFont typeface="Arial"/>
              <a:buNone/>
            </a:pPr>
            <a:r>
              <a:rPr lang="pt-BR" sz="4400" dirty="0">
                <a:solidFill>
                  <a:schemeClr val="tx1"/>
                </a:solidFill>
                <a:latin typeface="Saira"/>
                <a:ea typeface="Saira"/>
                <a:cs typeface="Saira"/>
                <a:sym typeface="Saira"/>
              </a:rPr>
              <a:t>2</a:t>
            </a:r>
            <a:r>
              <a:rPr lang="pt-BR" sz="4400" u="sng" baseline="30000" dirty="0">
                <a:solidFill>
                  <a:schemeClr val="tx1"/>
                </a:solidFill>
                <a:latin typeface="Saira"/>
                <a:ea typeface="Saira"/>
                <a:cs typeface="Saira"/>
                <a:sym typeface="Saira"/>
              </a:rPr>
              <a:t>a</a:t>
            </a:r>
            <a:endParaRPr sz="4400" b="0" i="0" u="sng" strike="noStrike" cap="none" baseline="30000" dirty="0">
              <a:solidFill>
                <a:schemeClr val="tx1"/>
              </a:solidFill>
              <a:latin typeface="Saira"/>
              <a:ea typeface="Saira"/>
              <a:cs typeface="Saira"/>
              <a:sym typeface="Saira"/>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Agrupar 10">
            <a:extLst>
              <a:ext uri="{FF2B5EF4-FFF2-40B4-BE49-F238E27FC236}">
                <a16:creationId xmlns:a16="http://schemas.microsoft.com/office/drawing/2014/main" id="{19784C6A-6069-8A3B-67F6-AB4A3CA41CFD}"/>
              </a:ext>
            </a:extLst>
          </p:cNvPr>
          <p:cNvGrpSpPr/>
          <p:nvPr/>
        </p:nvGrpSpPr>
        <p:grpSpPr>
          <a:xfrm>
            <a:off x="1297217" y="1346879"/>
            <a:ext cx="3515094" cy="3300485"/>
            <a:chOff x="5280317" y="1337710"/>
            <a:chExt cx="3589474" cy="3370323"/>
          </a:xfrm>
        </p:grpSpPr>
        <p:sp>
          <p:nvSpPr>
            <p:cNvPr id="13" name="Google Shape;210;p31">
              <a:extLst>
                <a:ext uri="{FF2B5EF4-FFF2-40B4-BE49-F238E27FC236}">
                  <a16:creationId xmlns:a16="http://schemas.microsoft.com/office/drawing/2014/main" id="{B90BBECA-DC5C-4268-8EE3-BFD3C2995912}"/>
                </a:ext>
              </a:extLst>
            </p:cNvPr>
            <p:cNvSpPr/>
            <p:nvPr/>
          </p:nvSpPr>
          <p:spPr>
            <a:xfrm>
              <a:off x="6162618" y="1337710"/>
              <a:ext cx="2615100" cy="2499600"/>
            </a:xfrm>
            <a:prstGeom prst="ellipse">
              <a:avLst/>
            </a:prstGeom>
            <a:noFill/>
            <a:ln w="38100" cap="flat" cmpd="sng">
              <a:solidFill>
                <a:srgbClr val="FF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 name="Google Shape;213;p31">
              <a:extLst>
                <a:ext uri="{FF2B5EF4-FFF2-40B4-BE49-F238E27FC236}">
                  <a16:creationId xmlns:a16="http://schemas.microsoft.com/office/drawing/2014/main" id="{FD9B2239-7EFB-BA1C-3FEC-E643638897BE}"/>
                </a:ext>
              </a:extLst>
            </p:cNvPr>
            <p:cNvSpPr/>
            <p:nvPr/>
          </p:nvSpPr>
          <p:spPr>
            <a:xfrm>
              <a:off x="5280317" y="2208433"/>
              <a:ext cx="2615100" cy="2499600"/>
            </a:xfrm>
            <a:prstGeom prst="ellipse">
              <a:avLst/>
            </a:prstGeom>
            <a:noFill/>
            <a:ln w="38100"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8" name="Google Shape;216;p31">
              <a:extLst>
                <a:ext uri="{FF2B5EF4-FFF2-40B4-BE49-F238E27FC236}">
                  <a16:creationId xmlns:a16="http://schemas.microsoft.com/office/drawing/2014/main" id="{F13B0DEE-7457-F6A0-8597-05F1B4A9EFEC}"/>
                </a:ext>
              </a:extLst>
            </p:cNvPr>
            <p:cNvSpPr txBox="1"/>
            <p:nvPr/>
          </p:nvSpPr>
          <p:spPr>
            <a:xfrm>
              <a:off x="5833117" y="3837310"/>
              <a:ext cx="1507500" cy="817121"/>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pt-BR" sz="2000" b="1" dirty="0">
                  <a:solidFill>
                    <a:srgbClr val="0000FF"/>
                  </a:solidFill>
                  <a:latin typeface="Lato" panose="020F0502020204030203" pitchFamily="34" charset="0"/>
                  <a:ea typeface="Lato" panose="020F0502020204030203" pitchFamily="34" charset="0"/>
                  <a:cs typeface="Lato" panose="020F0502020204030203" pitchFamily="34" charset="0"/>
                  <a:sym typeface="Calibri"/>
                </a:rPr>
                <a:t>Posso ser pago</a:t>
              </a:r>
              <a:endParaRPr sz="2000" b="1" dirty="0">
                <a:solidFill>
                  <a:srgbClr val="0000FF"/>
                </a:solidFill>
                <a:latin typeface="Lato" panose="020F0502020204030203" pitchFamily="34" charset="0"/>
                <a:ea typeface="Lato" panose="020F0502020204030203" pitchFamily="34" charset="0"/>
                <a:cs typeface="Lato" panose="020F0502020204030203" pitchFamily="34" charset="0"/>
                <a:sym typeface="Calibri"/>
              </a:endParaRPr>
            </a:p>
          </p:txBody>
        </p:sp>
        <p:sp>
          <p:nvSpPr>
            <p:cNvPr id="26" name="Google Shape;217;p31">
              <a:extLst>
                <a:ext uri="{FF2B5EF4-FFF2-40B4-BE49-F238E27FC236}">
                  <a16:creationId xmlns:a16="http://schemas.microsoft.com/office/drawing/2014/main" id="{87C95B58-9551-BAED-D749-EC9A3D224118}"/>
                </a:ext>
              </a:extLst>
            </p:cNvPr>
            <p:cNvSpPr txBox="1"/>
            <p:nvPr/>
          </p:nvSpPr>
          <p:spPr>
            <a:xfrm rot="789">
              <a:off x="7563291" y="2258527"/>
              <a:ext cx="1306500" cy="831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pt-BR" sz="2000" b="1" dirty="0">
                  <a:solidFill>
                    <a:srgbClr val="FF00FF"/>
                  </a:solidFill>
                  <a:latin typeface="Lato" panose="020F0502020204030203" pitchFamily="34" charset="0"/>
                  <a:ea typeface="Lato" panose="020F0502020204030203" pitchFamily="34" charset="0"/>
                  <a:cs typeface="Lato" panose="020F0502020204030203" pitchFamily="34" charset="0"/>
                  <a:sym typeface="Calibri"/>
                </a:rPr>
                <a:t>O mundo precisa</a:t>
              </a:r>
              <a:endParaRPr sz="2000" b="1" dirty="0">
                <a:solidFill>
                  <a:srgbClr val="FF00FF"/>
                </a:solidFill>
                <a:latin typeface="Lato" panose="020F0502020204030203" pitchFamily="34" charset="0"/>
                <a:ea typeface="Lato" panose="020F0502020204030203" pitchFamily="34" charset="0"/>
                <a:cs typeface="Lato" panose="020F0502020204030203" pitchFamily="34" charset="0"/>
                <a:sym typeface="Calibri"/>
              </a:endParaRPr>
            </a:p>
          </p:txBody>
        </p:sp>
      </p:grpSp>
      <p:sp>
        <p:nvSpPr>
          <p:cNvPr id="39" name="CaixaDeTexto 38">
            <a:extLst>
              <a:ext uri="{FF2B5EF4-FFF2-40B4-BE49-F238E27FC236}">
                <a16:creationId xmlns:a16="http://schemas.microsoft.com/office/drawing/2014/main" id="{454C31F3-E3DB-BC15-8CE9-8AF2FF6C5790}"/>
              </a:ext>
            </a:extLst>
          </p:cNvPr>
          <p:cNvSpPr txBox="1"/>
          <p:nvPr/>
        </p:nvSpPr>
        <p:spPr>
          <a:xfrm rot="2135618">
            <a:off x="2822221" y="3116437"/>
            <a:ext cx="1066797" cy="400110"/>
          </a:xfrm>
          <a:prstGeom prst="rect">
            <a:avLst/>
          </a:prstGeom>
          <a:noFill/>
        </p:spPr>
        <p:txBody>
          <a:bodyPr wrap="square">
            <a:spAutoFit/>
          </a:bodyPr>
          <a:lstStyle/>
          <a:p>
            <a:pPr algn="ctr"/>
            <a:r>
              <a:rPr lang="pt-BR" sz="2000" b="1" i="1" dirty="0">
                <a:solidFill>
                  <a:srgbClr val="202122"/>
                </a:solidFill>
                <a:effectLst/>
                <a:latin typeface="Lato" panose="020F0502020204030203" pitchFamily="34" charset="0"/>
                <a:ea typeface="Lato" panose="020F0502020204030203" pitchFamily="34" charset="0"/>
                <a:cs typeface="Lato" panose="020F0502020204030203" pitchFamily="34" charset="0"/>
              </a:rPr>
              <a:t>Talento</a:t>
            </a:r>
            <a:endParaRPr lang="pt-BR" sz="2000" dirty="0"/>
          </a:p>
        </p:txBody>
      </p:sp>
      <p:sp>
        <p:nvSpPr>
          <p:cNvPr id="8" name="CaixaDeTexto 7">
            <a:extLst>
              <a:ext uri="{FF2B5EF4-FFF2-40B4-BE49-F238E27FC236}">
                <a16:creationId xmlns:a16="http://schemas.microsoft.com/office/drawing/2014/main" id="{C9DB3ED6-0794-95A3-234C-5D3E05F482F6}"/>
              </a:ext>
            </a:extLst>
          </p:cNvPr>
          <p:cNvSpPr txBox="1"/>
          <p:nvPr/>
        </p:nvSpPr>
        <p:spPr>
          <a:xfrm>
            <a:off x="4967999" y="2578215"/>
            <a:ext cx="3880801" cy="1462708"/>
          </a:xfrm>
          <a:prstGeom prst="rect">
            <a:avLst/>
          </a:prstGeom>
          <a:noFill/>
        </p:spPr>
        <p:txBody>
          <a:bodyPr wrap="square">
            <a:spAutoFit/>
          </a:bodyPr>
          <a:lstStyle/>
          <a:p>
            <a:pPr lvl="0" algn="ctr">
              <a:lnSpc>
                <a:spcPct val="114000"/>
              </a:lnSpc>
            </a:pPr>
            <a:r>
              <a:rPr lang="pt-BR" sz="2000" dirty="0">
                <a:latin typeface="Lato" panose="020F0502020204030203" pitchFamily="34" charset="0"/>
                <a:ea typeface="Lato" panose="020F0502020204030203" pitchFamily="34" charset="0"/>
                <a:cs typeface="Lato" panose="020F0502020204030203" pitchFamily="34" charset="0"/>
              </a:rPr>
              <a:t>A intersecção entre o que pode </a:t>
            </a:r>
            <a:r>
              <a:rPr lang="pt-BR" sz="2000" b="1" dirty="0">
                <a:solidFill>
                  <a:srgbClr val="0000FF"/>
                </a:solidFill>
                <a:latin typeface="Lato" panose="020F0502020204030203" pitchFamily="34" charset="0"/>
                <a:ea typeface="Lato" panose="020F0502020204030203" pitchFamily="34" charset="0"/>
                <a:cs typeface="Lato" panose="020F0502020204030203" pitchFamily="34" charset="0"/>
              </a:rPr>
              <a:t>render algum dinheiro</a:t>
            </a:r>
            <a:r>
              <a:rPr lang="pt-BR" sz="2000" dirty="0">
                <a:latin typeface="Lato" panose="020F0502020204030203" pitchFamily="34" charset="0"/>
                <a:ea typeface="Lato" panose="020F0502020204030203" pitchFamily="34" charset="0"/>
                <a:cs typeface="Lato" panose="020F0502020204030203" pitchFamily="34" charset="0"/>
              </a:rPr>
              <a:t> a você e o </a:t>
            </a:r>
            <a:r>
              <a:rPr lang="pt-BR" sz="2000" dirty="0">
                <a:solidFill>
                  <a:schemeClr val="tx1"/>
                </a:solidFill>
                <a:latin typeface="Lato" panose="020F0502020204030203" pitchFamily="34" charset="0"/>
                <a:ea typeface="Lato" panose="020F0502020204030203" pitchFamily="34" charset="0"/>
                <a:cs typeface="Lato" panose="020F0502020204030203" pitchFamily="34" charset="0"/>
              </a:rPr>
              <a:t>que </a:t>
            </a:r>
            <a:r>
              <a:rPr lang="pt-BR" sz="2000" b="1" dirty="0">
                <a:solidFill>
                  <a:srgbClr val="FF00FF"/>
                </a:solidFill>
                <a:latin typeface="Lato" panose="020F0502020204030203" pitchFamily="34" charset="0"/>
                <a:ea typeface="Lato" panose="020F0502020204030203" pitchFamily="34" charset="0"/>
                <a:cs typeface="Lato" panose="020F0502020204030203" pitchFamily="34" charset="0"/>
              </a:rPr>
              <a:t>o mundo precisa </a:t>
            </a:r>
            <a:r>
              <a:rPr lang="pt-BR" sz="2000" dirty="0">
                <a:latin typeface="Lato" panose="020F0502020204030203" pitchFamily="34" charset="0"/>
                <a:ea typeface="Lato" panose="020F0502020204030203" pitchFamily="34" charset="0"/>
                <a:cs typeface="Lato" panose="020F0502020204030203" pitchFamily="34" charset="0"/>
              </a:rPr>
              <a:t>é o seu </a:t>
            </a:r>
            <a:r>
              <a:rPr lang="pt-BR" sz="2000" b="1" dirty="0">
                <a:latin typeface="Lato" panose="020F0502020204030203" pitchFamily="34" charset="0"/>
                <a:ea typeface="Lato" panose="020F0502020204030203" pitchFamily="34" charset="0"/>
                <a:cs typeface="Lato" panose="020F0502020204030203" pitchFamily="34" charset="0"/>
              </a:rPr>
              <a:t>talento</a:t>
            </a:r>
            <a:r>
              <a:rPr lang="pt-BR" sz="2000" dirty="0">
                <a:latin typeface="Lato" panose="020F0502020204030203" pitchFamily="34" charset="0"/>
                <a:ea typeface="Lato" panose="020F0502020204030203" pitchFamily="34" charset="0"/>
                <a:cs typeface="Lato" panose="020F0502020204030203" pitchFamily="34" charset="0"/>
              </a:rPr>
              <a:t>.</a:t>
            </a:r>
            <a:endParaRPr lang="pt-BR" sz="2000" b="1" dirty="0">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2358518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grpId="0" nodeType="afterEffect">
                                  <p:stCondLst>
                                    <p:cond delay="0"/>
                                  </p:stCondLst>
                                  <p:childTnLst>
                                    <p:animEffect transition="out" filter="fade">
                                      <p:cBhvr>
                                        <p:cTn id="6" dur="2000" tmFilter="0, 0; .2, .5; .8, .5; 1, 0"/>
                                        <p:tgtEl>
                                          <p:spTgt spid="39"/>
                                        </p:tgtEl>
                                      </p:cBhvr>
                                    </p:animEffect>
                                    <p:animScale>
                                      <p:cBhvr>
                                        <p:cTn id="7" dur="1000" autoRev="1" fill="hold"/>
                                        <p:tgtEl>
                                          <p:spTgt spid="39"/>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Agrupar 10">
            <a:extLst>
              <a:ext uri="{FF2B5EF4-FFF2-40B4-BE49-F238E27FC236}">
                <a16:creationId xmlns:a16="http://schemas.microsoft.com/office/drawing/2014/main" id="{19784C6A-6069-8A3B-67F6-AB4A3CA41CFD}"/>
              </a:ext>
            </a:extLst>
          </p:cNvPr>
          <p:cNvGrpSpPr/>
          <p:nvPr/>
        </p:nvGrpSpPr>
        <p:grpSpPr>
          <a:xfrm>
            <a:off x="1297225" y="508861"/>
            <a:ext cx="3515086" cy="3285822"/>
            <a:chOff x="5280325" y="481960"/>
            <a:chExt cx="3589466" cy="3355350"/>
          </a:xfrm>
        </p:grpSpPr>
        <p:sp>
          <p:nvSpPr>
            <p:cNvPr id="13" name="Google Shape;210;p31">
              <a:extLst>
                <a:ext uri="{FF2B5EF4-FFF2-40B4-BE49-F238E27FC236}">
                  <a16:creationId xmlns:a16="http://schemas.microsoft.com/office/drawing/2014/main" id="{B90BBECA-DC5C-4268-8EE3-BFD3C2995912}"/>
                </a:ext>
              </a:extLst>
            </p:cNvPr>
            <p:cNvSpPr/>
            <p:nvPr/>
          </p:nvSpPr>
          <p:spPr>
            <a:xfrm>
              <a:off x="6162618" y="1337710"/>
              <a:ext cx="2615100" cy="2499600"/>
            </a:xfrm>
            <a:prstGeom prst="ellipse">
              <a:avLst/>
            </a:prstGeom>
            <a:noFill/>
            <a:ln w="38100" cap="flat" cmpd="sng">
              <a:solidFill>
                <a:srgbClr val="FF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 name="Google Shape;211;p31">
              <a:extLst>
                <a:ext uri="{FF2B5EF4-FFF2-40B4-BE49-F238E27FC236}">
                  <a16:creationId xmlns:a16="http://schemas.microsoft.com/office/drawing/2014/main" id="{917B24B7-FE2B-35F9-D45E-7C3B6B577ACC}"/>
                </a:ext>
              </a:extLst>
            </p:cNvPr>
            <p:cNvSpPr/>
            <p:nvPr/>
          </p:nvSpPr>
          <p:spPr>
            <a:xfrm>
              <a:off x="5280325" y="481960"/>
              <a:ext cx="2615100" cy="2499600"/>
            </a:xfrm>
            <a:prstGeom prst="ellipse">
              <a:avLst/>
            </a:prstGeom>
            <a:noFill/>
            <a:ln w="38100" cap="flat" cmpd="sng">
              <a:solidFill>
                <a:srgbClr val="00B05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6" name="Google Shape;217;p31">
              <a:extLst>
                <a:ext uri="{FF2B5EF4-FFF2-40B4-BE49-F238E27FC236}">
                  <a16:creationId xmlns:a16="http://schemas.microsoft.com/office/drawing/2014/main" id="{87C95B58-9551-BAED-D749-EC9A3D224118}"/>
                </a:ext>
              </a:extLst>
            </p:cNvPr>
            <p:cNvSpPr txBox="1"/>
            <p:nvPr/>
          </p:nvSpPr>
          <p:spPr>
            <a:xfrm rot="789">
              <a:off x="7563291" y="2258527"/>
              <a:ext cx="1306500" cy="831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pt-BR" sz="2000" b="1" dirty="0">
                  <a:solidFill>
                    <a:srgbClr val="FF00FF"/>
                  </a:solidFill>
                  <a:latin typeface="Lato" panose="020F0502020204030203" pitchFamily="34" charset="0"/>
                  <a:ea typeface="Lato" panose="020F0502020204030203" pitchFamily="34" charset="0"/>
                  <a:cs typeface="Lato" panose="020F0502020204030203" pitchFamily="34" charset="0"/>
                  <a:sym typeface="Calibri"/>
                </a:rPr>
                <a:t>O mundo precisa</a:t>
              </a:r>
              <a:endParaRPr sz="2000" b="1" dirty="0">
                <a:solidFill>
                  <a:srgbClr val="FF00FF"/>
                </a:solidFill>
                <a:latin typeface="Lato" panose="020F0502020204030203" pitchFamily="34" charset="0"/>
                <a:ea typeface="Lato" panose="020F0502020204030203" pitchFamily="34" charset="0"/>
                <a:cs typeface="Lato" panose="020F0502020204030203" pitchFamily="34" charset="0"/>
                <a:sym typeface="Calibri"/>
              </a:endParaRPr>
            </a:p>
          </p:txBody>
        </p:sp>
        <p:sp>
          <p:nvSpPr>
            <p:cNvPr id="27" name="Google Shape;219;p31">
              <a:extLst>
                <a:ext uri="{FF2B5EF4-FFF2-40B4-BE49-F238E27FC236}">
                  <a16:creationId xmlns:a16="http://schemas.microsoft.com/office/drawing/2014/main" id="{0EB39684-1688-7DB9-739B-F59904E9EC63}"/>
                </a:ext>
              </a:extLst>
            </p:cNvPr>
            <p:cNvSpPr txBox="1"/>
            <p:nvPr/>
          </p:nvSpPr>
          <p:spPr>
            <a:xfrm>
              <a:off x="5945215" y="740172"/>
              <a:ext cx="1254300" cy="502831"/>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pt-BR" sz="2000" b="1" dirty="0">
                  <a:solidFill>
                    <a:srgbClr val="00B050"/>
                  </a:solidFill>
                  <a:latin typeface="Lato" panose="020F0502020204030203" pitchFamily="34" charset="0"/>
                  <a:ea typeface="Lato" panose="020F0502020204030203" pitchFamily="34" charset="0"/>
                  <a:cs typeface="Lato" panose="020F0502020204030203" pitchFamily="34" charset="0"/>
                  <a:sym typeface="Calibri"/>
                </a:rPr>
                <a:t>Eu amo</a:t>
              </a:r>
              <a:endParaRPr sz="2000" b="1" dirty="0">
                <a:solidFill>
                  <a:srgbClr val="00B050"/>
                </a:solidFill>
                <a:latin typeface="Lato" panose="020F0502020204030203" pitchFamily="34" charset="0"/>
                <a:ea typeface="Lato" panose="020F0502020204030203" pitchFamily="34" charset="0"/>
                <a:cs typeface="Lato" panose="020F0502020204030203" pitchFamily="34" charset="0"/>
                <a:sym typeface="Calibri"/>
              </a:endParaRPr>
            </a:p>
          </p:txBody>
        </p:sp>
      </p:grpSp>
      <p:sp>
        <p:nvSpPr>
          <p:cNvPr id="40" name="CaixaDeTexto 39">
            <a:extLst>
              <a:ext uri="{FF2B5EF4-FFF2-40B4-BE49-F238E27FC236}">
                <a16:creationId xmlns:a16="http://schemas.microsoft.com/office/drawing/2014/main" id="{79B280D1-B848-9B2B-5617-6A37F408E8FA}"/>
              </a:ext>
            </a:extLst>
          </p:cNvPr>
          <p:cNvSpPr txBox="1"/>
          <p:nvPr/>
        </p:nvSpPr>
        <p:spPr>
          <a:xfrm rot="18858332">
            <a:off x="2795284" y="1641437"/>
            <a:ext cx="975288" cy="400110"/>
          </a:xfrm>
          <a:prstGeom prst="rect">
            <a:avLst/>
          </a:prstGeom>
          <a:noFill/>
        </p:spPr>
        <p:txBody>
          <a:bodyPr wrap="square">
            <a:spAutoFit/>
          </a:bodyPr>
          <a:lstStyle/>
          <a:p>
            <a:pPr algn="ctr"/>
            <a:r>
              <a:rPr lang="pt-BR" sz="2000" b="1" i="1" dirty="0">
                <a:solidFill>
                  <a:srgbClr val="202122"/>
                </a:solidFill>
                <a:effectLst/>
                <a:latin typeface="Lato" panose="020F0502020204030203" pitchFamily="34" charset="0"/>
                <a:ea typeface="Lato" panose="020F0502020204030203" pitchFamily="34" charset="0"/>
                <a:cs typeface="Lato" panose="020F0502020204030203" pitchFamily="34" charset="0"/>
              </a:rPr>
              <a:t>Missão</a:t>
            </a:r>
            <a:endParaRPr lang="pt-BR" sz="2000" dirty="0"/>
          </a:p>
        </p:txBody>
      </p:sp>
      <p:sp>
        <p:nvSpPr>
          <p:cNvPr id="9" name="CaixaDeTexto 8">
            <a:extLst>
              <a:ext uri="{FF2B5EF4-FFF2-40B4-BE49-F238E27FC236}">
                <a16:creationId xmlns:a16="http://schemas.microsoft.com/office/drawing/2014/main" id="{09EE23ED-ACBC-F26C-FE8F-BF188E0576BE}"/>
              </a:ext>
            </a:extLst>
          </p:cNvPr>
          <p:cNvSpPr txBox="1"/>
          <p:nvPr/>
        </p:nvSpPr>
        <p:spPr>
          <a:xfrm>
            <a:off x="5183590" y="3655834"/>
            <a:ext cx="3417718" cy="1111843"/>
          </a:xfrm>
          <a:prstGeom prst="rect">
            <a:avLst/>
          </a:prstGeom>
          <a:noFill/>
        </p:spPr>
        <p:txBody>
          <a:bodyPr wrap="square">
            <a:spAutoFit/>
          </a:bodyPr>
          <a:lstStyle/>
          <a:p>
            <a:pPr lvl="0" algn="ctr">
              <a:lnSpc>
                <a:spcPct val="114000"/>
              </a:lnSpc>
            </a:pPr>
            <a:r>
              <a:rPr lang="pt-BR" sz="2000" dirty="0">
                <a:latin typeface="Lato" panose="020F0502020204030203" pitchFamily="34" charset="0"/>
                <a:ea typeface="Lato" panose="020F0502020204030203" pitchFamily="34" charset="0"/>
                <a:cs typeface="Lato" panose="020F0502020204030203" pitchFamily="34" charset="0"/>
              </a:rPr>
              <a:t>A intersecção entre o que</a:t>
            </a:r>
            <a:r>
              <a:rPr lang="pt-BR" sz="2000" dirty="0">
                <a:solidFill>
                  <a:schemeClr val="tx1"/>
                </a:solidFill>
                <a:latin typeface="Lato" panose="020F0502020204030203" pitchFamily="34" charset="0"/>
                <a:ea typeface="Lato" panose="020F0502020204030203" pitchFamily="34" charset="0"/>
                <a:cs typeface="Lato" panose="020F0502020204030203" pitchFamily="34" charset="0"/>
              </a:rPr>
              <a:t> </a:t>
            </a:r>
            <a:r>
              <a:rPr lang="pt-BR" sz="2000" b="1" dirty="0">
                <a:solidFill>
                  <a:srgbClr val="FF00FF"/>
                </a:solidFill>
                <a:latin typeface="Lato" panose="020F0502020204030203" pitchFamily="34" charset="0"/>
                <a:ea typeface="Lato" panose="020F0502020204030203" pitchFamily="34" charset="0"/>
                <a:cs typeface="Lato" panose="020F0502020204030203" pitchFamily="34" charset="0"/>
              </a:rPr>
              <a:t>o mundo precisa </a:t>
            </a:r>
            <a:r>
              <a:rPr lang="pt-BR" sz="2000" dirty="0">
                <a:latin typeface="Lato" panose="020F0502020204030203" pitchFamily="34" charset="0"/>
                <a:ea typeface="Lato" panose="020F0502020204030203" pitchFamily="34" charset="0"/>
                <a:cs typeface="Lato" panose="020F0502020204030203" pitchFamily="34" charset="0"/>
              </a:rPr>
              <a:t>e </a:t>
            </a:r>
            <a:r>
              <a:rPr lang="pt-BR" sz="2000" dirty="0">
                <a:solidFill>
                  <a:schemeClr val="tx1"/>
                </a:solidFill>
                <a:latin typeface="Lato" panose="020F0502020204030203" pitchFamily="34" charset="0"/>
                <a:ea typeface="Lato" panose="020F0502020204030203" pitchFamily="34" charset="0"/>
                <a:cs typeface="Lato" panose="020F0502020204030203" pitchFamily="34" charset="0"/>
              </a:rPr>
              <a:t>o que </a:t>
            </a:r>
            <a:r>
              <a:rPr lang="pt-BR" sz="2000" dirty="0">
                <a:latin typeface="Lato" panose="020F0502020204030203" pitchFamily="34" charset="0"/>
                <a:ea typeface="Lato" panose="020F0502020204030203" pitchFamily="34" charset="0"/>
                <a:cs typeface="Lato" panose="020F0502020204030203" pitchFamily="34" charset="0"/>
              </a:rPr>
              <a:t>você </a:t>
            </a:r>
            <a:r>
              <a:rPr lang="pt-BR" sz="2000" b="1" dirty="0">
                <a:solidFill>
                  <a:srgbClr val="00B050"/>
                </a:solidFill>
                <a:latin typeface="Lato" panose="020F0502020204030203" pitchFamily="34" charset="0"/>
                <a:ea typeface="Lato" panose="020F0502020204030203" pitchFamily="34" charset="0"/>
                <a:cs typeface="Lato" panose="020F0502020204030203" pitchFamily="34" charset="0"/>
              </a:rPr>
              <a:t>ama</a:t>
            </a:r>
            <a:r>
              <a:rPr lang="pt-BR" sz="2000" dirty="0">
                <a:latin typeface="Lato" panose="020F0502020204030203" pitchFamily="34" charset="0"/>
                <a:ea typeface="Lato" panose="020F0502020204030203" pitchFamily="34" charset="0"/>
                <a:cs typeface="Lato" panose="020F0502020204030203" pitchFamily="34" charset="0"/>
              </a:rPr>
              <a:t> é a sua </a:t>
            </a:r>
            <a:r>
              <a:rPr lang="pt-BR" sz="2000" b="1" dirty="0">
                <a:latin typeface="Lato" panose="020F0502020204030203" pitchFamily="34" charset="0"/>
                <a:ea typeface="Lato" panose="020F0502020204030203" pitchFamily="34" charset="0"/>
                <a:cs typeface="Lato" panose="020F0502020204030203" pitchFamily="34" charset="0"/>
              </a:rPr>
              <a:t>missão.</a:t>
            </a:r>
          </a:p>
        </p:txBody>
      </p:sp>
    </p:spTree>
    <p:extLst>
      <p:ext uri="{BB962C8B-B14F-4D97-AF65-F5344CB8AC3E}">
        <p14:creationId xmlns:p14="http://schemas.microsoft.com/office/powerpoint/2010/main" val="4104821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grpId="0" nodeType="afterEffect">
                                  <p:stCondLst>
                                    <p:cond delay="0"/>
                                  </p:stCondLst>
                                  <p:childTnLst>
                                    <p:animEffect transition="out" filter="fade">
                                      <p:cBhvr>
                                        <p:cTn id="6" dur="2000" tmFilter="0, 0; .2, .5; .8, .5; 1, 0"/>
                                        <p:tgtEl>
                                          <p:spTgt spid="40"/>
                                        </p:tgtEl>
                                      </p:cBhvr>
                                    </p:animEffect>
                                    <p:animScale>
                                      <p:cBhvr>
                                        <p:cTn id="7" dur="1000" autoRev="1" fill="hold"/>
                                        <p:tgtEl>
                                          <p:spTgt spid="4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ixaDeTexto 3">
            <a:extLst>
              <a:ext uri="{FF2B5EF4-FFF2-40B4-BE49-F238E27FC236}">
                <a16:creationId xmlns:a16="http://schemas.microsoft.com/office/drawing/2014/main" id="{D9B00942-0153-F91A-B625-02A7C6E78778}"/>
              </a:ext>
            </a:extLst>
          </p:cNvPr>
          <p:cNvSpPr txBox="1"/>
          <p:nvPr/>
        </p:nvSpPr>
        <p:spPr>
          <a:xfrm>
            <a:off x="4991264" y="1490744"/>
            <a:ext cx="3789580" cy="2783391"/>
          </a:xfrm>
          <a:prstGeom prst="rect">
            <a:avLst/>
          </a:prstGeom>
          <a:noFill/>
        </p:spPr>
        <p:txBody>
          <a:bodyPr wrap="square">
            <a:spAutoFit/>
          </a:bodyPr>
          <a:lstStyle/>
          <a:p>
            <a:pPr algn="ctr">
              <a:lnSpc>
                <a:spcPct val="107000"/>
              </a:lnSpc>
              <a:spcAft>
                <a:spcPts val="800"/>
              </a:spcAft>
            </a:pPr>
            <a:r>
              <a:rPr lang="pt-BR" sz="2000" dirty="0">
                <a:solidFill>
                  <a:schemeClr val="tx1"/>
                </a:solidFill>
                <a:latin typeface="Lato" panose="020F0502020204030203" pitchFamily="34" charset="0"/>
              </a:rPr>
              <a:t>O seu </a:t>
            </a:r>
            <a:r>
              <a:rPr lang="pt-BR" sz="2000" b="1" i="1" dirty="0" err="1">
                <a:solidFill>
                  <a:srgbClr val="00B0F0"/>
                </a:solidFill>
                <a:latin typeface="Lato" panose="020F0502020204030203" pitchFamily="34" charset="0"/>
              </a:rPr>
              <a:t>Ikigai</a:t>
            </a:r>
            <a:r>
              <a:rPr lang="pt-BR" sz="2000" dirty="0">
                <a:solidFill>
                  <a:schemeClr val="tx1"/>
                </a:solidFill>
                <a:latin typeface="Lato" panose="020F0502020204030203" pitchFamily="34" charset="0"/>
              </a:rPr>
              <a:t>, ou seja, o seu propósito, é a interseção entre os quatro círculos, ou seja, a intersecção entre o que você </a:t>
            </a:r>
            <a:r>
              <a:rPr lang="pt-BR" sz="2000" b="1" dirty="0">
                <a:solidFill>
                  <a:srgbClr val="00B050"/>
                </a:solidFill>
                <a:latin typeface="Lato" panose="020F0502020204030203" pitchFamily="34" charset="0"/>
              </a:rPr>
              <a:t>ama</a:t>
            </a:r>
            <a:r>
              <a:rPr lang="pt-BR" sz="2000" dirty="0">
                <a:solidFill>
                  <a:schemeClr val="tx1"/>
                </a:solidFill>
                <a:latin typeface="Lato" panose="020F0502020204030203" pitchFamily="34" charset="0"/>
              </a:rPr>
              <a:t>, o que você </a:t>
            </a:r>
            <a:r>
              <a:rPr lang="pt-BR" sz="2000" b="1" dirty="0">
                <a:solidFill>
                  <a:srgbClr val="FF0000"/>
                </a:solidFill>
                <a:latin typeface="Lato" panose="020F0502020204030203" pitchFamily="34" charset="0"/>
              </a:rPr>
              <a:t>faz bem</a:t>
            </a:r>
            <a:r>
              <a:rPr lang="pt-BR" sz="2000" dirty="0">
                <a:solidFill>
                  <a:schemeClr val="tx1"/>
                </a:solidFill>
                <a:latin typeface="Lato" panose="020F0502020204030203" pitchFamily="34" charset="0"/>
              </a:rPr>
              <a:t>, o que pode </a:t>
            </a:r>
            <a:r>
              <a:rPr lang="pt-BR" sz="2000" b="1" dirty="0">
                <a:solidFill>
                  <a:srgbClr val="0000FF"/>
                </a:solidFill>
                <a:latin typeface="Lato" panose="020F0502020204030203" pitchFamily="34" charset="0"/>
              </a:rPr>
              <a:t>render algum dinheiro </a:t>
            </a:r>
            <a:r>
              <a:rPr lang="pt-BR" sz="2000" dirty="0">
                <a:solidFill>
                  <a:schemeClr val="tx1"/>
                </a:solidFill>
                <a:latin typeface="Lato" panose="020F0502020204030203" pitchFamily="34" charset="0"/>
              </a:rPr>
              <a:t>a você e o que </a:t>
            </a:r>
            <a:r>
              <a:rPr lang="pt-BR" sz="2000" b="1" dirty="0">
                <a:solidFill>
                  <a:srgbClr val="FF00FF"/>
                </a:solidFill>
                <a:latin typeface="Lato" panose="020F0502020204030203" pitchFamily="34" charset="0"/>
              </a:rPr>
              <a:t>o mundo precisa</a:t>
            </a:r>
            <a:r>
              <a:rPr lang="pt-BR" sz="2000" dirty="0">
                <a:solidFill>
                  <a:schemeClr val="tx1"/>
                </a:solidFill>
                <a:latin typeface="Lato" panose="020F0502020204030203" pitchFamily="34" charset="0"/>
              </a:rPr>
              <a:t>.</a:t>
            </a:r>
          </a:p>
          <a:p>
            <a:pPr>
              <a:lnSpc>
                <a:spcPct val="107000"/>
              </a:lnSpc>
              <a:spcAft>
                <a:spcPts val="800"/>
              </a:spcAft>
            </a:pPr>
            <a:r>
              <a:rPr lang="pt-BR" sz="1800" dirty="0">
                <a:effectLst/>
                <a:latin typeface="Calibri" panose="020F0502020204030204" pitchFamily="34" charset="0"/>
                <a:ea typeface="Calibri" panose="020F0502020204030204" pitchFamily="34" charset="0"/>
                <a:cs typeface="Times New Roman" panose="02020603050405020304" pitchFamily="18" charset="0"/>
              </a:rPr>
              <a:t> </a:t>
            </a:r>
          </a:p>
        </p:txBody>
      </p:sp>
      <p:sp>
        <p:nvSpPr>
          <p:cNvPr id="29" name="CaixaDeTexto 28">
            <a:extLst>
              <a:ext uri="{FF2B5EF4-FFF2-40B4-BE49-F238E27FC236}">
                <a16:creationId xmlns:a16="http://schemas.microsoft.com/office/drawing/2014/main" id="{5E7F3BF2-8FAA-5955-526B-7258D66C19AA}"/>
              </a:ext>
            </a:extLst>
          </p:cNvPr>
          <p:cNvSpPr txBox="1"/>
          <p:nvPr/>
        </p:nvSpPr>
        <p:spPr>
          <a:xfrm>
            <a:off x="2124355" y="2455597"/>
            <a:ext cx="842095" cy="400110"/>
          </a:xfrm>
          <a:prstGeom prst="rect">
            <a:avLst/>
          </a:prstGeom>
          <a:noFill/>
        </p:spPr>
        <p:txBody>
          <a:bodyPr wrap="square">
            <a:spAutoFit/>
          </a:bodyPr>
          <a:lstStyle/>
          <a:p>
            <a:pPr algn="ctr"/>
            <a:r>
              <a:rPr lang="pt-BR" sz="2000" b="1" i="1" dirty="0">
                <a:solidFill>
                  <a:srgbClr val="00B0F0"/>
                </a:solidFill>
                <a:effectLst/>
                <a:latin typeface="Lato" panose="020F0502020204030203" pitchFamily="34" charset="0"/>
                <a:ea typeface="Lato" panose="020F0502020204030203" pitchFamily="34" charset="0"/>
                <a:cs typeface="Lato" panose="020F0502020204030203" pitchFamily="34" charset="0"/>
              </a:rPr>
              <a:t>Ikigai</a:t>
            </a:r>
            <a:endParaRPr lang="pt-BR" sz="2000" dirty="0">
              <a:solidFill>
                <a:srgbClr val="00B0F0"/>
              </a:solidFill>
            </a:endParaRPr>
          </a:p>
        </p:txBody>
      </p:sp>
      <p:grpSp>
        <p:nvGrpSpPr>
          <p:cNvPr id="2" name="Agrupar 1">
            <a:extLst>
              <a:ext uri="{FF2B5EF4-FFF2-40B4-BE49-F238E27FC236}">
                <a16:creationId xmlns:a16="http://schemas.microsoft.com/office/drawing/2014/main" id="{A1BF1453-EE82-FC1B-F506-65ADFEE04714}"/>
              </a:ext>
            </a:extLst>
          </p:cNvPr>
          <p:cNvGrpSpPr/>
          <p:nvPr/>
        </p:nvGrpSpPr>
        <p:grpSpPr>
          <a:xfrm>
            <a:off x="363156" y="508861"/>
            <a:ext cx="4441956" cy="4138502"/>
            <a:chOff x="363156" y="508861"/>
            <a:chExt cx="4441956" cy="4138502"/>
          </a:xfrm>
        </p:grpSpPr>
        <p:grpSp>
          <p:nvGrpSpPr>
            <p:cNvPr id="11" name="Agrupar 10">
              <a:extLst>
                <a:ext uri="{FF2B5EF4-FFF2-40B4-BE49-F238E27FC236}">
                  <a16:creationId xmlns:a16="http://schemas.microsoft.com/office/drawing/2014/main" id="{19784C6A-6069-8A3B-67F6-AB4A3CA41CFD}"/>
                </a:ext>
              </a:extLst>
            </p:cNvPr>
            <p:cNvGrpSpPr/>
            <p:nvPr/>
          </p:nvGrpSpPr>
          <p:grpSpPr>
            <a:xfrm>
              <a:off x="363156" y="508861"/>
              <a:ext cx="4441956" cy="4138502"/>
              <a:chOff x="4333843" y="481960"/>
              <a:chExt cx="4535948" cy="4226073"/>
            </a:xfrm>
          </p:grpSpPr>
          <p:sp>
            <p:nvSpPr>
              <p:cNvPr id="13" name="Google Shape;210;p31">
                <a:extLst>
                  <a:ext uri="{FF2B5EF4-FFF2-40B4-BE49-F238E27FC236}">
                    <a16:creationId xmlns:a16="http://schemas.microsoft.com/office/drawing/2014/main" id="{B90BBECA-DC5C-4268-8EE3-BFD3C2995912}"/>
                  </a:ext>
                </a:extLst>
              </p:cNvPr>
              <p:cNvSpPr/>
              <p:nvPr/>
            </p:nvSpPr>
            <p:spPr>
              <a:xfrm>
                <a:off x="6162618" y="1337710"/>
                <a:ext cx="2615100" cy="2499600"/>
              </a:xfrm>
              <a:prstGeom prst="ellipse">
                <a:avLst/>
              </a:prstGeom>
              <a:noFill/>
              <a:ln w="38100" cap="flat" cmpd="sng">
                <a:solidFill>
                  <a:srgbClr val="FF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 name="Google Shape;211;p31">
                <a:extLst>
                  <a:ext uri="{FF2B5EF4-FFF2-40B4-BE49-F238E27FC236}">
                    <a16:creationId xmlns:a16="http://schemas.microsoft.com/office/drawing/2014/main" id="{917B24B7-FE2B-35F9-D45E-7C3B6B577ACC}"/>
                  </a:ext>
                </a:extLst>
              </p:cNvPr>
              <p:cNvSpPr/>
              <p:nvPr/>
            </p:nvSpPr>
            <p:spPr>
              <a:xfrm>
                <a:off x="5280325" y="481960"/>
                <a:ext cx="2615100" cy="2499600"/>
              </a:xfrm>
              <a:prstGeom prst="ellipse">
                <a:avLst/>
              </a:prstGeom>
              <a:noFill/>
              <a:ln w="38100" cap="flat" cmpd="sng">
                <a:solidFill>
                  <a:srgbClr val="00B05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 name="Google Shape;212;p31">
                <a:extLst>
                  <a:ext uri="{FF2B5EF4-FFF2-40B4-BE49-F238E27FC236}">
                    <a16:creationId xmlns:a16="http://schemas.microsoft.com/office/drawing/2014/main" id="{30C490D5-D016-4B36-43C7-4767DA3B4B0B}"/>
                  </a:ext>
                </a:extLst>
              </p:cNvPr>
              <p:cNvSpPr/>
              <p:nvPr/>
            </p:nvSpPr>
            <p:spPr>
              <a:xfrm>
                <a:off x="4333843" y="1337708"/>
                <a:ext cx="2615100" cy="2499600"/>
              </a:xfrm>
              <a:prstGeom prst="ellipse">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 name="Google Shape;213;p31">
                <a:extLst>
                  <a:ext uri="{FF2B5EF4-FFF2-40B4-BE49-F238E27FC236}">
                    <a16:creationId xmlns:a16="http://schemas.microsoft.com/office/drawing/2014/main" id="{FD9B2239-7EFB-BA1C-3FEC-E643638897BE}"/>
                  </a:ext>
                </a:extLst>
              </p:cNvPr>
              <p:cNvSpPr/>
              <p:nvPr/>
            </p:nvSpPr>
            <p:spPr>
              <a:xfrm>
                <a:off x="5280317" y="2208433"/>
                <a:ext cx="2615100" cy="2499600"/>
              </a:xfrm>
              <a:prstGeom prst="ellipse">
                <a:avLst/>
              </a:prstGeom>
              <a:noFill/>
              <a:ln w="38100"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 name="Google Shape;215;p31">
                <a:extLst>
                  <a:ext uri="{FF2B5EF4-FFF2-40B4-BE49-F238E27FC236}">
                    <a16:creationId xmlns:a16="http://schemas.microsoft.com/office/drawing/2014/main" id="{E3472424-F853-73E6-E5DF-92B8EABABDBB}"/>
                  </a:ext>
                </a:extLst>
              </p:cNvPr>
              <p:cNvSpPr txBox="1"/>
              <p:nvPr/>
            </p:nvSpPr>
            <p:spPr>
              <a:xfrm>
                <a:off x="4351613" y="2311185"/>
                <a:ext cx="1254300" cy="502831"/>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2000" b="1" dirty="0">
                    <a:solidFill>
                      <a:srgbClr val="FF0000"/>
                    </a:solidFill>
                    <a:latin typeface="Lato" panose="020F0502020204030203" pitchFamily="34" charset="0"/>
                    <a:ea typeface="Lato" panose="020F0502020204030203" pitchFamily="34" charset="0"/>
                    <a:cs typeface="Lato" panose="020F0502020204030203" pitchFamily="34" charset="0"/>
                    <a:sym typeface="Calibri"/>
                  </a:rPr>
                  <a:t>Sou bom</a:t>
                </a:r>
                <a:endParaRPr sz="2000" b="1" dirty="0">
                  <a:solidFill>
                    <a:srgbClr val="FF0000"/>
                  </a:solidFill>
                  <a:latin typeface="Lato" panose="020F0502020204030203" pitchFamily="34" charset="0"/>
                  <a:ea typeface="Lato" panose="020F0502020204030203" pitchFamily="34" charset="0"/>
                  <a:cs typeface="Lato" panose="020F0502020204030203" pitchFamily="34" charset="0"/>
                  <a:sym typeface="Calibri"/>
                </a:endParaRPr>
              </a:p>
            </p:txBody>
          </p:sp>
          <p:sp>
            <p:nvSpPr>
              <p:cNvPr id="18" name="Google Shape;216;p31">
                <a:extLst>
                  <a:ext uri="{FF2B5EF4-FFF2-40B4-BE49-F238E27FC236}">
                    <a16:creationId xmlns:a16="http://schemas.microsoft.com/office/drawing/2014/main" id="{F13B0DEE-7457-F6A0-8597-05F1B4A9EFEC}"/>
                  </a:ext>
                </a:extLst>
              </p:cNvPr>
              <p:cNvSpPr txBox="1"/>
              <p:nvPr/>
            </p:nvSpPr>
            <p:spPr>
              <a:xfrm>
                <a:off x="5833117" y="3837310"/>
                <a:ext cx="1507500" cy="817121"/>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pt-BR" sz="2000" b="1" dirty="0">
                    <a:solidFill>
                      <a:srgbClr val="0000FF"/>
                    </a:solidFill>
                    <a:latin typeface="Lato" panose="020F0502020204030203" pitchFamily="34" charset="0"/>
                    <a:ea typeface="Lato" panose="020F0502020204030203" pitchFamily="34" charset="0"/>
                    <a:cs typeface="Lato" panose="020F0502020204030203" pitchFamily="34" charset="0"/>
                    <a:sym typeface="Calibri"/>
                  </a:rPr>
                  <a:t>Posso ser pago</a:t>
                </a:r>
                <a:endParaRPr sz="2000" b="1" dirty="0">
                  <a:solidFill>
                    <a:srgbClr val="0000FF"/>
                  </a:solidFill>
                  <a:latin typeface="Lato" panose="020F0502020204030203" pitchFamily="34" charset="0"/>
                  <a:ea typeface="Lato" panose="020F0502020204030203" pitchFamily="34" charset="0"/>
                  <a:cs typeface="Lato" panose="020F0502020204030203" pitchFamily="34" charset="0"/>
                  <a:sym typeface="Calibri"/>
                </a:endParaRPr>
              </a:p>
            </p:txBody>
          </p:sp>
          <p:sp>
            <p:nvSpPr>
              <p:cNvPr id="26" name="Google Shape;217;p31">
                <a:extLst>
                  <a:ext uri="{FF2B5EF4-FFF2-40B4-BE49-F238E27FC236}">
                    <a16:creationId xmlns:a16="http://schemas.microsoft.com/office/drawing/2014/main" id="{87C95B58-9551-BAED-D749-EC9A3D224118}"/>
                  </a:ext>
                </a:extLst>
              </p:cNvPr>
              <p:cNvSpPr txBox="1"/>
              <p:nvPr/>
            </p:nvSpPr>
            <p:spPr>
              <a:xfrm rot="789">
                <a:off x="7563291" y="2258527"/>
                <a:ext cx="1306500" cy="831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pt-BR" sz="2000" b="1" dirty="0">
                    <a:solidFill>
                      <a:srgbClr val="FF00FF"/>
                    </a:solidFill>
                    <a:latin typeface="Lato" panose="020F0502020204030203" pitchFamily="34" charset="0"/>
                    <a:ea typeface="Lato" panose="020F0502020204030203" pitchFamily="34" charset="0"/>
                    <a:cs typeface="Lato" panose="020F0502020204030203" pitchFamily="34" charset="0"/>
                    <a:sym typeface="Calibri"/>
                  </a:rPr>
                  <a:t>O mundo precisa</a:t>
                </a:r>
                <a:endParaRPr sz="2000" b="1" dirty="0">
                  <a:solidFill>
                    <a:srgbClr val="FF00FF"/>
                  </a:solidFill>
                  <a:latin typeface="Lato" panose="020F0502020204030203" pitchFamily="34" charset="0"/>
                  <a:ea typeface="Lato" panose="020F0502020204030203" pitchFamily="34" charset="0"/>
                  <a:cs typeface="Lato" panose="020F0502020204030203" pitchFamily="34" charset="0"/>
                  <a:sym typeface="Calibri"/>
                </a:endParaRPr>
              </a:p>
            </p:txBody>
          </p:sp>
          <p:sp>
            <p:nvSpPr>
              <p:cNvPr id="27" name="Google Shape;219;p31">
                <a:extLst>
                  <a:ext uri="{FF2B5EF4-FFF2-40B4-BE49-F238E27FC236}">
                    <a16:creationId xmlns:a16="http://schemas.microsoft.com/office/drawing/2014/main" id="{0EB39684-1688-7DB9-739B-F59904E9EC63}"/>
                  </a:ext>
                </a:extLst>
              </p:cNvPr>
              <p:cNvSpPr txBox="1"/>
              <p:nvPr/>
            </p:nvSpPr>
            <p:spPr>
              <a:xfrm>
                <a:off x="5945215" y="740172"/>
                <a:ext cx="1254300" cy="502831"/>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pt-BR" sz="2000" b="1" dirty="0">
                    <a:solidFill>
                      <a:srgbClr val="00B050"/>
                    </a:solidFill>
                    <a:latin typeface="Lato" panose="020F0502020204030203" pitchFamily="34" charset="0"/>
                    <a:ea typeface="Lato" panose="020F0502020204030203" pitchFamily="34" charset="0"/>
                    <a:cs typeface="Lato" panose="020F0502020204030203" pitchFamily="34" charset="0"/>
                    <a:sym typeface="Calibri"/>
                  </a:rPr>
                  <a:t>Eu amo</a:t>
                </a:r>
                <a:endParaRPr sz="2000" b="1" dirty="0">
                  <a:solidFill>
                    <a:srgbClr val="00B050"/>
                  </a:solidFill>
                  <a:latin typeface="Lato" panose="020F0502020204030203" pitchFamily="34" charset="0"/>
                  <a:ea typeface="Lato" panose="020F0502020204030203" pitchFamily="34" charset="0"/>
                  <a:cs typeface="Lato" panose="020F0502020204030203" pitchFamily="34" charset="0"/>
                  <a:sym typeface="Calibri"/>
                </a:endParaRPr>
              </a:p>
            </p:txBody>
          </p:sp>
        </p:grpSp>
        <p:sp>
          <p:nvSpPr>
            <p:cNvPr id="39" name="CaixaDeTexto 38">
              <a:extLst>
                <a:ext uri="{FF2B5EF4-FFF2-40B4-BE49-F238E27FC236}">
                  <a16:creationId xmlns:a16="http://schemas.microsoft.com/office/drawing/2014/main" id="{454C31F3-E3DB-BC15-8CE9-8AF2FF6C5790}"/>
                </a:ext>
              </a:extLst>
            </p:cNvPr>
            <p:cNvSpPr txBox="1"/>
            <p:nvPr/>
          </p:nvSpPr>
          <p:spPr>
            <a:xfrm rot="2135618">
              <a:off x="2815021" y="3116437"/>
              <a:ext cx="1066797" cy="400110"/>
            </a:xfrm>
            <a:prstGeom prst="rect">
              <a:avLst/>
            </a:prstGeom>
            <a:noFill/>
          </p:spPr>
          <p:txBody>
            <a:bodyPr wrap="square">
              <a:spAutoFit/>
            </a:bodyPr>
            <a:lstStyle/>
            <a:p>
              <a:pPr algn="ctr"/>
              <a:r>
                <a:rPr lang="pt-BR" sz="2000" b="1" i="1" dirty="0">
                  <a:solidFill>
                    <a:srgbClr val="202122"/>
                  </a:solidFill>
                  <a:effectLst/>
                  <a:latin typeface="Lato" panose="020F0502020204030203" pitchFamily="34" charset="0"/>
                  <a:ea typeface="Lato" panose="020F0502020204030203" pitchFamily="34" charset="0"/>
                  <a:cs typeface="Lato" panose="020F0502020204030203" pitchFamily="34" charset="0"/>
                </a:rPr>
                <a:t>Talento</a:t>
              </a:r>
              <a:endParaRPr lang="pt-BR" sz="2000" dirty="0"/>
            </a:p>
          </p:txBody>
        </p:sp>
        <p:sp>
          <p:nvSpPr>
            <p:cNvPr id="40" name="CaixaDeTexto 39">
              <a:extLst>
                <a:ext uri="{FF2B5EF4-FFF2-40B4-BE49-F238E27FC236}">
                  <a16:creationId xmlns:a16="http://schemas.microsoft.com/office/drawing/2014/main" id="{79B280D1-B848-9B2B-5617-6A37F408E8FA}"/>
                </a:ext>
              </a:extLst>
            </p:cNvPr>
            <p:cNvSpPr txBox="1"/>
            <p:nvPr/>
          </p:nvSpPr>
          <p:spPr>
            <a:xfrm rot="18858332">
              <a:off x="2788084" y="1641437"/>
              <a:ext cx="975288" cy="400110"/>
            </a:xfrm>
            <a:prstGeom prst="rect">
              <a:avLst/>
            </a:prstGeom>
            <a:noFill/>
          </p:spPr>
          <p:txBody>
            <a:bodyPr wrap="square">
              <a:spAutoFit/>
            </a:bodyPr>
            <a:lstStyle/>
            <a:p>
              <a:pPr algn="ctr"/>
              <a:r>
                <a:rPr lang="pt-BR" sz="2000" b="1" i="1" dirty="0">
                  <a:solidFill>
                    <a:srgbClr val="202122"/>
                  </a:solidFill>
                  <a:effectLst/>
                  <a:latin typeface="Lato" panose="020F0502020204030203" pitchFamily="34" charset="0"/>
                  <a:ea typeface="Lato" panose="020F0502020204030203" pitchFamily="34" charset="0"/>
                  <a:cs typeface="Lato" panose="020F0502020204030203" pitchFamily="34" charset="0"/>
                </a:rPr>
                <a:t>Missão</a:t>
              </a:r>
              <a:endParaRPr lang="pt-BR" sz="2000" dirty="0"/>
            </a:p>
          </p:txBody>
        </p:sp>
        <p:sp>
          <p:nvSpPr>
            <p:cNvPr id="41" name="CaixaDeTexto 40">
              <a:extLst>
                <a:ext uri="{FF2B5EF4-FFF2-40B4-BE49-F238E27FC236}">
                  <a16:creationId xmlns:a16="http://schemas.microsoft.com/office/drawing/2014/main" id="{60B0E4A7-5829-21EB-2663-5E392EAA6908}"/>
                </a:ext>
              </a:extLst>
            </p:cNvPr>
            <p:cNvSpPr txBox="1"/>
            <p:nvPr/>
          </p:nvSpPr>
          <p:spPr>
            <a:xfrm rot="2125262">
              <a:off x="1380590" y="1691027"/>
              <a:ext cx="931717" cy="400110"/>
            </a:xfrm>
            <a:prstGeom prst="rect">
              <a:avLst/>
            </a:prstGeom>
            <a:noFill/>
          </p:spPr>
          <p:txBody>
            <a:bodyPr wrap="square">
              <a:spAutoFit/>
            </a:bodyPr>
            <a:lstStyle/>
            <a:p>
              <a:pPr algn="ctr"/>
              <a:r>
                <a:rPr lang="pt-BR" sz="2000" b="1" i="1" dirty="0">
                  <a:solidFill>
                    <a:srgbClr val="202122"/>
                  </a:solidFill>
                  <a:effectLst/>
                  <a:latin typeface="Lato" panose="020F0502020204030203" pitchFamily="34" charset="0"/>
                  <a:ea typeface="Lato" panose="020F0502020204030203" pitchFamily="34" charset="0"/>
                  <a:cs typeface="Lato" panose="020F0502020204030203" pitchFamily="34" charset="0"/>
                </a:rPr>
                <a:t>Paixão</a:t>
              </a:r>
              <a:endParaRPr lang="pt-BR" sz="2000" dirty="0"/>
            </a:p>
          </p:txBody>
        </p:sp>
        <p:sp>
          <p:nvSpPr>
            <p:cNvPr id="42" name="CaixaDeTexto 41">
              <a:extLst>
                <a:ext uri="{FF2B5EF4-FFF2-40B4-BE49-F238E27FC236}">
                  <a16:creationId xmlns:a16="http://schemas.microsoft.com/office/drawing/2014/main" id="{961CCAAF-6ABD-3AC3-C41D-ED7DC33A8005}"/>
                </a:ext>
              </a:extLst>
            </p:cNvPr>
            <p:cNvSpPr txBox="1"/>
            <p:nvPr/>
          </p:nvSpPr>
          <p:spPr>
            <a:xfrm rot="18796144">
              <a:off x="1153871" y="3099865"/>
              <a:ext cx="1237067" cy="400110"/>
            </a:xfrm>
            <a:prstGeom prst="rect">
              <a:avLst/>
            </a:prstGeom>
            <a:noFill/>
          </p:spPr>
          <p:txBody>
            <a:bodyPr wrap="square">
              <a:spAutoFit/>
            </a:bodyPr>
            <a:lstStyle/>
            <a:p>
              <a:pPr algn="ctr"/>
              <a:r>
                <a:rPr lang="pt-BR" sz="2000" b="1" i="1" dirty="0">
                  <a:solidFill>
                    <a:srgbClr val="202122"/>
                  </a:solidFill>
                  <a:effectLst/>
                  <a:latin typeface="Lato" panose="020F0502020204030203" pitchFamily="34" charset="0"/>
                  <a:ea typeface="Lato" panose="020F0502020204030203" pitchFamily="34" charset="0"/>
                  <a:cs typeface="Lato" panose="020F0502020204030203" pitchFamily="34" charset="0"/>
                </a:rPr>
                <a:t>Profissão</a:t>
              </a:r>
              <a:endParaRPr lang="pt-BR" sz="2000" dirty="0"/>
            </a:p>
          </p:txBody>
        </p:sp>
      </p:grpSp>
    </p:spTree>
    <p:extLst>
      <p:ext uri="{BB962C8B-B14F-4D97-AF65-F5344CB8AC3E}">
        <p14:creationId xmlns:p14="http://schemas.microsoft.com/office/powerpoint/2010/main" val="1092177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grpId="0" nodeType="withEffect">
                                  <p:stCondLst>
                                    <p:cond delay="0"/>
                                  </p:stCondLst>
                                  <p:childTnLst>
                                    <p:animEffect transition="out" filter="fade">
                                      <p:cBhvr>
                                        <p:cTn id="6" dur="2000" tmFilter="0, 0; .2, .5; .8, .5; 1, 0"/>
                                        <p:tgtEl>
                                          <p:spTgt spid="29"/>
                                        </p:tgtEl>
                                      </p:cBhvr>
                                    </p:animEffect>
                                    <p:animScale>
                                      <p:cBhvr>
                                        <p:cTn id="7" dur="1000" autoRev="1" fill="hold"/>
                                        <p:tgtEl>
                                          <p:spTgt spid="29"/>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B69669E0-D99E-1000-B78F-F522E9284A25}"/>
              </a:ext>
            </a:extLst>
          </p:cNvPr>
          <p:cNvSpPr>
            <a:spLocks noGrp="1"/>
          </p:cNvSpPr>
          <p:nvPr>
            <p:ph type="title"/>
          </p:nvPr>
        </p:nvSpPr>
        <p:spPr>
          <a:xfrm>
            <a:off x="435624" y="333956"/>
            <a:ext cx="8323800" cy="640786"/>
          </a:xfrm>
        </p:spPr>
        <p:txBody>
          <a:bodyPr/>
          <a:lstStyle/>
          <a:p>
            <a:pPr>
              <a:lnSpc>
                <a:spcPct val="114000"/>
              </a:lnSpc>
            </a:pPr>
            <a:r>
              <a:rPr lang="pt-BR" b="1" dirty="0">
                <a:solidFill>
                  <a:schemeClr val="tx1"/>
                </a:solidFill>
              </a:rPr>
              <a:t>Construindo sua Mandala </a:t>
            </a:r>
            <a:r>
              <a:rPr lang="pt-BR" b="1" i="1" dirty="0">
                <a:solidFill>
                  <a:schemeClr val="tx1"/>
                </a:solidFill>
              </a:rPr>
              <a:t>Ikigai</a:t>
            </a:r>
            <a:endParaRPr lang="pt-BR" i="1" dirty="0">
              <a:solidFill>
                <a:schemeClr val="tx1"/>
              </a:solidFill>
            </a:endParaRPr>
          </a:p>
        </p:txBody>
      </p:sp>
      <p:sp>
        <p:nvSpPr>
          <p:cNvPr id="5" name="Espaço Reservado para Texto 4">
            <a:extLst>
              <a:ext uri="{FF2B5EF4-FFF2-40B4-BE49-F238E27FC236}">
                <a16:creationId xmlns:a16="http://schemas.microsoft.com/office/drawing/2014/main" id="{9C46A352-8AD8-467E-8AF7-035C73E23407}"/>
              </a:ext>
            </a:extLst>
          </p:cNvPr>
          <p:cNvSpPr>
            <a:spLocks noGrp="1"/>
          </p:cNvSpPr>
          <p:nvPr>
            <p:ph type="body" idx="1"/>
          </p:nvPr>
        </p:nvSpPr>
        <p:spPr>
          <a:xfrm>
            <a:off x="435624" y="1048088"/>
            <a:ext cx="8323800" cy="851365"/>
          </a:xfrm>
        </p:spPr>
        <p:txBody>
          <a:bodyPr/>
          <a:lstStyle/>
          <a:p>
            <a:pPr marL="0" lvl="0" indent="0" algn="l" rtl="0">
              <a:lnSpc>
                <a:spcPct val="114000"/>
              </a:lnSpc>
              <a:spcBef>
                <a:spcPts val="0"/>
              </a:spcBef>
              <a:spcAft>
                <a:spcPts val="0"/>
              </a:spcAft>
              <a:buNone/>
            </a:pPr>
            <a:r>
              <a:rPr lang="pt-BR" dirty="0">
                <a:solidFill>
                  <a:schemeClr val="tx1"/>
                </a:solidFill>
                <a:latin typeface="Lato" panose="020F0502020204030203" pitchFamily="34" charset="0"/>
                <a:ea typeface="Lato" panose="020F0502020204030203" pitchFamily="34" charset="0"/>
                <a:cs typeface="Lato" panose="020F0502020204030203" pitchFamily="34" charset="0"/>
              </a:rPr>
              <a:t>Para ajudá-lo a encontrar o seu propósito, vamos fazer, em duplas, uma atividade composta de 4 etapas:</a:t>
            </a:r>
          </a:p>
        </p:txBody>
      </p:sp>
      <p:sp>
        <p:nvSpPr>
          <p:cNvPr id="2" name="Espaço Reservado para Texto 4">
            <a:extLst>
              <a:ext uri="{FF2B5EF4-FFF2-40B4-BE49-F238E27FC236}">
                <a16:creationId xmlns:a16="http://schemas.microsoft.com/office/drawing/2014/main" id="{81CED2F2-6AE1-000F-B8E0-035C71D47CCA}"/>
              </a:ext>
            </a:extLst>
          </p:cNvPr>
          <p:cNvSpPr txBox="1">
            <a:spLocks/>
          </p:cNvSpPr>
          <p:nvPr/>
        </p:nvSpPr>
        <p:spPr>
          <a:xfrm>
            <a:off x="435624" y="1972799"/>
            <a:ext cx="4136376" cy="200216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55600" algn="l" rtl="0">
              <a:lnSpc>
                <a:spcPct val="115000"/>
              </a:lnSpc>
              <a:spcBef>
                <a:spcPts val="0"/>
              </a:spcBef>
              <a:spcAft>
                <a:spcPts val="0"/>
              </a:spcAft>
              <a:buClr>
                <a:schemeClr val="dk1"/>
              </a:buClr>
              <a:buSzPts val="2000"/>
              <a:buFont typeface="Lato"/>
              <a:buChar char="●"/>
              <a:defRPr sz="2000" b="0" i="0" u="none" strike="noStrike" cap="none">
                <a:solidFill>
                  <a:schemeClr val="dk1"/>
                </a:solidFill>
                <a:latin typeface="Lato"/>
                <a:ea typeface="Lato"/>
                <a:cs typeface="Lato"/>
                <a:sym typeface="Lato"/>
              </a:defRPr>
            </a:lvl1pPr>
            <a:lvl2pPr marL="914400" marR="0" lvl="1" indent="-355600" algn="l" rtl="0">
              <a:lnSpc>
                <a:spcPct val="115000"/>
              </a:lnSpc>
              <a:spcBef>
                <a:spcPts val="0"/>
              </a:spcBef>
              <a:spcAft>
                <a:spcPts val="0"/>
              </a:spcAft>
              <a:buClr>
                <a:schemeClr val="dk1"/>
              </a:buClr>
              <a:buSzPts val="2000"/>
              <a:buFont typeface="Lato"/>
              <a:buChar char="○"/>
              <a:defRPr sz="2000" b="0" i="0" u="none" strike="noStrike" cap="none">
                <a:solidFill>
                  <a:schemeClr val="dk1"/>
                </a:solidFill>
                <a:latin typeface="Lato"/>
                <a:ea typeface="Lato"/>
                <a:cs typeface="Lato"/>
                <a:sym typeface="Lato"/>
              </a:defRPr>
            </a:lvl2pPr>
            <a:lvl3pPr marL="1371600" marR="0" lvl="2" indent="-355600" algn="l" rtl="0">
              <a:lnSpc>
                <a:spcPct val="115000"/>
              </a:lnSpc>
              <a:spcBef>
                <a:spcPts val="0"/>
              </a:spcBef>
              <a:spcAft>
                <a:spcPts val="0"/>
              </a:spcAft>
              <a:buClr>
                <a:schemeClr val="dk1"/>
              </a:buClr>
              <a:buSzPts val="2000"/>
              <a:buFont typeface="Lato"/>
              <a:buChar char="○"/>
              <a:defRPr sz="2000" b="0" i="0" u="none" strike="noStrike" cap="none">
                <a:solidFill>
                  <a:schemeClr val="dk1"/>
                </a:solidFill>
                <a:latin typeface="Lato"/>
                <a:ea typeface="Lato"/>
                <a:cs typeface="Lato"/>
                <a:sym typeface="Lato"/>
              </a:defRPr>
            </a:lvl3pPr>
            <a:lvl4pPr marL="1828800" marR="0" lvl="3" indent="-355600" algn="l" rtl="0">
              <a:lnSpc>
                <a:spcPct val="115000"/>
              </a:lnSpc>
              <a:spcBef>
                <a:spcPts val="0"/>
              </a:spcBef>
              <a:spcAft>
                <a:spcPts val="0"/>
              </a:spcAft>
              <a:buClr>
                <a:schemeClr val="dk1"/>
              </a:buClr>
              <a:buSzPts val="2000"/>
              <a:buFont typeface="Lato"/>
              <a:buChar char="○"/>
              <a:defRPr sz="2000" b="0" i="0" u="none" strike="noStrike" cap="none">
                <a:solidFill>
                  <a:schemeClr val="dk1"/>
                </a:solidFill>
                <a:latin typeface="Lato"/>
                <a:ea typeface="Lato"/>
                <a:cs typeface="Lato"/>
                <a:sym typeface="Lato"/>
              </a:defRPr>
            </a:lvl4pPr>
            <a:lvl5pPr marL="2286000" marR="0" lvl="4" indent="-355600" algn="l" rtl="0">
              <a:lnSpc>
                <a:spcPct val="115000"/>
              </a:lnSpc>
              <a:spcBef>
                <a:spcPts val="0"/>
              </a:spcBef>
              <a:spcAft>
                <a:spcPts val="0"/>
              </a:spcAft>
              <a:buClr>
                <a:schemeClr val="dk1"/>
              </a:buClr>
              <a:buSzPts val="2000"/>
              <a:buFont typeface="Lato"/>
              <a:buChar char="○"/>
              <a:defRPr sz="2000" b="0" i="0" u="none" strike="noStrike" cap="none">
                <a:solidFill>
                  <a:schemeClr val="dk1"/>
                </a:solidFill>
                <a:latin typeface="Lato"/>
                <a:ea typeface="Lato"/>
                <a:cs typeface="Lato"/>
                <a:sym typeface="Lato"/>
              </a:defRPr>
            </a:lvl5pPr>
            <a:lvl6pPr marL="2743200" marR="0" lvl="5" indent="-355600" algn="l" rtl="0">
              <a:lnSpc>
                <a:spcPct val="115000"/>
              </a:lnSpc>
              <a:spcBef>
                <a:spcPts val="0"/>
              </a:spcBef>
              <a:spcAft>
                <a:spcPts val="0"/>
              </a:spcAft>
              <a:buClr>
                <a:schemeClr val="dk1"/>
              </a:buClr>
              <a:buSzPts val="2000"/>
              <a:buFont typeface="Lato"/>
              <a:buChar char="○"/>
              <a:defRPr sz="2000" b="0" i="0" u="none" strike="noStrike" cap="none">
                <a:solidFill>
                  <a:schemeClr val="dk1"/>
                </a:solidFill>
                <a:latin typeface="Lato"/>
                <a:ea typeface="Lato"/>
                <a:cs typeface="Lato"/>
                <a:sym typeface="Lato"/>
              </a:defRPr>
            </a:lvl6pPr>
            <a:lvl7pPr marL="3200400" marR="0" lvl="6" indent="-355600" algn="l" rtl="0">
              <a:lnSpc>
                <a:spcPct val="115000"/>
              </a:lnSpc>
              <a:spcBef>
                <a:spcPts val="0"/>
              </a:spcBef>
              <a:spcAft>
                <a:spcPts val="0"/>
              </a:spcAft>
              <a:buClr>
                <a:schemeClr val="dk1"/>
              </a:buClr>
              <a:buSzPts val="2000"/>
              <a:buFont typeface="Lato"/>
              <a:buChar char="○"/>
              <a:defRPr sz="2000" b="0" i="0" u="none" strike="noStrike" cap="none">
                <a:solidFill>
                  <a:schemeClr val="dk1"/>
                </a:solidFill>
                <a:latin typeface="Lato"/>
                <a:ea typeface="Lato"/>
                <a:cs typeface="Lato"/>
                <a:sym typeface="Lato"/>
              </a:defRPr>
            </a:lvl7pPr>
            <a:lvl8pPr marL="3657600" marR="0" lvl="7" indent="-355600" algn="l" rtl="0">
              <a:lnSpc>
                <a:spcPct val="115000"/>
              </a:lnSpc>
              <a:spcBef>
                <a:spcPts val="0"/>
              </a:spcBef>
              <a:spcAft>
                <a:spcPts val="0"/>
              </a:spcAft>
              <a:buClr>
                <a:schemeClr val="dk1"/>
              </a:buClr>
              <a:buSzPts val="2000"/>
              <a:buFont typeface="Lato"/>
              <a:buChar char="○"/>
              <a:defRPr sz="2000" b="0" i="0" u="none" strike="noStrike" cap="none">
                <a:solidFill>
                  <a:schemeClr val="dk1"/>
                </a:solidFill>
                <a:latin typeface="Lato"/>
                <a:ea typeface="Lato"/>
                <a:cs typeface="Lato"/>
                <a:sym typeface="Lato"/>
              </a:defRPr>
            </a:lvl8pPr>
            <a:lvl9pPr marL="4114800" marR="0" lvl="8" indent="-355600" algn="l" rtl="0">
              <a:lnSpc>
                <a:spcPct val="115000"/>
              </a:lnSpc>
              <a:spcBef>
                <a:spcPts val="0"/>
              </a:spcBef>
              <a:spcAft>
                <a:spcPts val="0"/>
              </a:spcAft>
              <a:buClr>
                <a:schemeClr val="dk1"/>
              </a:buClr>
              <a:buSzPts val="2000"/>
              <a:buFont typeface="Lato"/>
              <a:buChar char="○"/>
              <a:defRPr sz="2000" b="0" i="0" u="none" strike="noStrike" cap="none">
                <a:solidFill>
                  <a:schemeClr val="dk1"/>
                </a:solidFill>
                <a:latin typeface="Lato"/>
                <a:ea typeface="Lato"/>
                <a:cs typeface="Lato"/>
                <a:sym typeface="Lato"/>
              </a:defRPr>
            </a:lvl9pPr>
          </a:lstStyle>
          <a:p>
            <a:pPr marL="0" indent="0">
              <a:lnSpc>
                <a:spcPct val="114000"/>
              </a:lnSpc>
              <a:spcAft>
                <a:spcPts val="600"/>
              </a:spcAft>
              <a:buFont typeface="Lato"/>
              <a:buNone/>
            </a:pPr>
            <a:r>
              <a:rPr lang="pt-BR" dirty="0">
                <a:solidFill>
                  <a:schemeClr val="tx1"/>
                </a:solidFill>
                <a:latin typeface="Lato" panose="020F0502020204030203" pitchFamily="34" charset="0"/>
                <a:ea typeface="Lato" panose="020F0502020204030203" pitchFamily="34" charset="0"/>
                <a:cs typeface="Lato" panose="020F0502020204030203" pitchFamily="34" charset="0"/>
              </a:rPr>
              <a:t>1</a:t>
            </a:r>
            <a:r>
              <a:rPr lang="pt-BR" u="sng" baseline="30000" dirty="0">
                <a:solidFill>
                  <a:schemeClr val="tx1"/>
                </a:solidFill>
                <a:latin typeface="Lato" panose="020F0502020204030203" pitchFamily="34" charset="0"/>
                <a:ea typeface="Lato" panose="020F0502020204030203" pitchFamily="34" charset="0"/>
                <a:cs typeface="Lato" panose="020F0502020204030203" pitchFamily="34" charset="0"/>
              </a:rPr>
              <a:t>a</a:t>
            </a:r>
            <a:r>
              <a:rPr lang="pt-BR" dirty="0">
                <a:solidFill>
                  <a:schemeClr val="tx1"/>
                </a:solidFill>
                <a:latin typeface="Lato" panose="020F0502020204030203" pitchFamily="34" charset="0"/>
                <a:ea typeface="Lato" panose="020F0502020204030203" pitchFamily="34" charset="0"/>
                <a:cs typeface="Lato" panose="020F0502020204030203" pitchFamily="34" charset="0"/>
              </a:rPr>
              <a:t> – Entrevista.</a:t>
            </a:r>
          </a:p>
          <a:p>
            <a:pPr marL="0" indent="0">
              <a:lnSpc>
                <a:spcPct val="114000"/>
              </a:lnSpc>
              <a:spcAft>
                <a:spcPts val="600"/>
              </a:spcAft>
              <a:buFont typeface="Lato"/>
              <a:buNone/>
            </a:pPr>
            <a:r>
              <a:rPr lang="pt-BR" dirty="0">
                <a:solidFill>
                  <a:schemeClr val="tx1"/>
                </a:solidFill>
                <a:latin typeface="Lato" panose="020F0502020204030203" pitchFamily="34" charset="0"/>
                <a:ea typeface="Lato" panose="020F0502020204030203" pitchFamily="34" charset="0"/>
                <a:cs typeface="Lato" panose="020F0502020204030203" pitchFamily="34" charset="0"/>
              </a:rPr>
              <a:t>2</a:t>
            </a:r>
            <a:r>
              <a:rPr lang="pt-BR" u="sng" baseline="30000" dirty="0">
                <a:solidFill>
                  <a:schemeClr val="tx1"/>
                </a:solidFill>
                <a:latin typeface="Lato" panose="020F0502020204030203" pitchFamily="34" charset="0"/>
                <a:ea typeface="Lato" panose="020F0502020204030203" pitchFamily="34" charset="0"/>
                <a:cs typeface="Lato" panose="020F0502020204030203" pitchFamily="34" charset="0"/>
              </a:rPr>
              <a:t>a</a:t>
            </a:r>
            <a:r>
              <a:rPr lang="pt-BR" dirty="0">
                <a:solidFill>
                  <a:schemeClr val="tx1"/>
                </a:solidFill>
                <a:latin typeface="Lato" panose="020F0502020204030203" pitchFamily="34" charset="0"/>
                <a:ea typeface="Lato" panose="020F0502020204030203" pitchFamily="34" charset="0"/>
                <a:cs typeface="Lato" panose="020F0502020204030203" pitchFamily="34" charset="0"/>
              </a:rPr>
              <a:t> – Organização das respostas.</a:t>
            </a:r>
          </a:p>
          <a:p>
            <a:pPr marL="0" indent="0">
              <a:lnSpc>
                <a:spcPct val="114000"/>
              </a:lnSpc>
              <a:spcAft>
                <a:spcPts val="600"/>
              </a:spcAft>
              <a:buFont typeface="Lato"/>
              <a:buNone/>
            </a:pPr>
            <a:r>
              <a:rPr lang="pt-BR" dirty="0">
                <a:solidFill>
                  <a:schemeClr val="tx1"/>
                </a:solidFill>
                <a:latin typeface="Lato" panose="020F0502020204030203" pitchFamily="34" charset="0"/>
                <a:ea typeface="Lato" panose="020F0502020204030203" pitchFamily="34" charset="0"/>
                <a:cs typeface="Lato" panose="020F0502020204030203" pitchFamily="34" charset="0"/>
              </a:rPr>
              <a:t>3</a:t>
            </a:r>
            <a:r>
              <a:rPr lang="pt-BR" u="sng" baseline="30000" dirty="0">
                <a:solidFill>
                  <a:schemeClr val="tx1"/>
                </a:solidFill>
                <a:latin typeface="Lato" panose="020F0502020204030203" pitchFamily="34" charset="0"/>
                <a:ea typeface="Lato" panose="020F0502020204030203" pitchFamily="34" charset="0"/>
                <a:cs typeface="Lato" panose="020F0502020204030203" pitchFamily="34" charset="0"/>
              </a:rPr>
              <a:t>a</a:t>
            </a:r>
            <a:r>
              <a:rPr lang="pt-BR" dirty="0">
                <a:solidFill>
                  <a:schemeClr val="tx1"/>
                </a:solidFill>
                <a:latin typeface="Lato" panose="020F0502020204030203" pitchFamily="34" charset="0"/>
                <a:ea typeface="Lato" panose="020F0502020204030203" pitchFamily="34" charset="0"/>
                <a:cs typeface="Lato" panose="020F0502020204030203" pitchFamily="34" charset="0"/>
              </a:rPr>
              <a:t> – Montagem da Mandala </a:t>
            </a:r>
            <a:r>
              <a:rPr lang="pt-BR" i="1" dirty="0">
                <a:solidFill>
                  <a:schemeClr val="tx1"/>
                </a:solidFill>
                <a:latin typeface="Lato" panose="020F0502020204030203" pitchFamily="34" charset="0"/>
                <a:ea typeface="Lato" panose="020F0502020204030203" pitchFamily="34" charset="0"/>
                <a:cs typeface="Lato" panose="020F0502020204030203" pitchFamily="34" charset="0"/>
              </a:rPr>
              <a:t>Ikigai</a:t>
            </a:r>
            <a:r>
              <a:rPr lang="pt-BR" dirty="0">
                <a:solidFill>
                  <a:schemeClr val="tx1"/>
                </a:solidFill>
                <a:latin typeface="Lato" panose="020F0502020204030203" pitchFamily="34" charset="0"/>
                <a:ea typeface="Lato" panose="020F0502020204030203" pitchFamily="34" charset="0"/>
                <a:cs typeface="Lato" panose="020F0502020204030203" pitchFamily="34" charset="0"/>
              </a:rPr>
              <a:t>.</a:t>
            </a:r>
          </a:p>
          <a:p>
            <a:pPr marL="0" indent="0">
              <a:lnSpc>
                <a:spcPct val="114000"/>
              </a:lnSpc>
              <a:spcAft>
                <a:spcPts val="600"/>
              </a:spcAft>
              <a:buFont typeface="Lato"/>
              <a:buNone/>
            </a:pPr>
            <a:r>
              <a:rPr lang="pt-BR" dirty="0">
                <a:solidFill>
                  <a:schemeClr val="tx1"/>
                </a:solidFill>
                <a:latin typeface="Lato" panose="020F0502020204030203" pitchFamily="34" charset="0"/>
                <a:ea typeface="Lato" panose="020F0502020204030203" pitchFamily="34" charset="0"/>
                <a:cs typeface="Lato" panose="020F0502020204030203" pitchFamily="34" charset="0"/>
              </a:rPr>
              <a:t>4</a:t>
            </a:r>
            <a:r>
              <a:rPr lang="pt-BR" u="sng" baseline="30000" dirty="0">
                <a:solidFill>
                  <a:schemeClr val="tx1"/>
                </a:solidFill>
                <a:latin typeface="Lato" panose="020F0502020204030203" pitchFamily="34" charset="0"/>
                <a:ea typeface="Lato" panose="020F0502020204030203" pitchFamily="34" charset="0"/>
                <a:cs typeface="Lato" panose="020F0502020204030203" pitchFamily="34" charset="0"/>
              </a:rPr>
              <a:t>a</a:t>
            </a:r>
            <a:r>
              <a:rPr lang="pt-BR" dirty="0">
                <a:solidFill>
                  <a:schemeClr val="tx1"/>
                </a:solidFill>
                <a:latin typeface="Lato" panose="020F0502020204030203" pitchFamily="34" charset="0"/>
                <a:ea typeface="Lato" panose="020F0502020204030203" pitchFamily="34" charset="0"/>
                <a:cs typeface="Lato" panose="020F0502020204030203" pitchFamily="34" charset="0"/>
              </a:rPr>
              <a:t> – Encontrando seu propósito.</a:t>
            </a:r>
          </a:p>
        </p:txBody>
      </p:sp>
      <p:pic>
        <p:nvPicPr>
          <p:cNvPr id="10" name="Imagem 9" descr="Ícone&#10;&#10;Descrição gerada automaticamente">
            <a:extLst>
              <a:ext uri="{FF2B5EF4-FFF2-40B4-BE49-F238E27FC236}">
                <a16:creationId xmlns:a16="http://schemas.microsoft.com/office/drawing/2014/main" id="{5076E7F0-715C-C86B-E029-64648BCB796E}"/>
              </a:ext>
            </a:extLst>
          </p:cNvPr>
          <p:cNvPicPr>
            <a:picLocks noChangeAspect="1"/>
          </p:cNvPicPr>
          <p:nvPr/>
        </p:nvPicPr>
        <p:blipFill rotWithShape="1">
          <a:blip r:embed="rId3"/>
          <a:srcRect l="23928" t="20645" r="23615"/>
          <a:stretch/>
        </p:blipFill>
        <p:spPr>
          <a:xfrm>
            <a:off x="5907576" y="1972800"/>
            <a:ext cx="2800800" cy="2821855"/>
          </a:xfrm>
          <a:prstGeom prst="rect">
            <a:avLst/>
          </a:prstGeom>
        </p:spPr>
      </p:pic>
    </p:spTree>
    <p:extLst>
      <p:ext uri="{BB962C8B-B14F-4D97-AF65-F5344CB8AC3E}">
        <p14:creationId xmlns:p14="http://schemas.microsoft.com/office/powerpoint/2010/main" val="40703592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m 9" descr="Ícone&#10;&#10;Descrição gerada automaticamente">
            <a:extLst>
              <a:ext uri="{FF2B5EF4-FFF2-40B4-BE49-F238E27FC236}">
                <a16:creationId xmlns:a16="http://schemas.microsoft.com/office/drawing/2014/main" id="{47CC8B72-3841-8829-F469-679926368EEC}"/>
              </a:ext>
            </a:extLst>
          </p:cNvPr>
          <p:cNvPicPr>
            <a:picLocks noChangeAspect="1"/>
          </p:cNvPicPr>
          <p:nvPr/>
        </p:nvPicPr>
        <p:blipFill>
          <a:blip r:embed="rId3"/>
          <a:stretch>
            <a:fillRect/>
          </a:stretch>
        </p:blipFill>
        <p:spPr>
          <a:xfrm>
            <a:off x="6574068" y="898236"/>
            <a:ext cx="2298600" cy="1956364"/>
          </a:xfrm>
          <a:prstGeom prst="rect">
            <a:avLst/>
          </a:prstGeom>
        </p:spPr>
      </p:pic>
      <p:sp>
        <p:nvSpPr>
          <p:cNvPr id="3" name="Título 2">
            <a:extLst>
              <a:ext uri="{FF2B5EF4-FFF2-40B4-BE49-F238E27FC236}">
                <a16:creationId xmlns:a16="http://schemas.microsoft.com/office/drawing/2014/main" id="{B69669E0-D99E-1000-B78F-F522E9284A25}"/>
              </a:ext>
            </a:extLst>
          </p:cNvPr>
          <p:cNvSpPr>
            <a:spLocks noGrp="1"/>
          </p:cNvSpPr>
          <p:nvPr>
            <p:ph type="title"/>
          </p:nvPr>
        </p:nvSpPr>
        <p:spPr>
          <a:xfrm>
            <a:off x="439234" y="333956"/>
            <a:ext cx="6138444" cy="584745"/>
          </a:xfrm>
        </p:spPr>
        <p:txBody>
          <a:bodyPr/>
          <a:lstStyle/>
          <a:p>
            <a:r>
              <a:rPr lang="pt-BR" b="1" dirty="0">
                <a:solidFill>
                  <a:schemeClr val="tx1"/>
                </a:solidFill>
              </a:rPr>
              <a:t>1</a:t>
            </a:r>
            <a:r>
              <a:rPr lang="pt-BR" b="1" u="sng" baseline="30000" dirty="0">
                <a:solidFill>
                  <a:schemeClr val="tx1"/>
                </a:solidFill>
              </a:rPr>
              <a:t>a</a:t>
            </a:r>
            <a:r>
              <a:rPr lang="pt-BR" b="1" dirty="0">
                <a:solidFill>
                  <a:schemeClr val="tx1"/>
                </a:solidFill>
              </a:rPr>
              <a:t> </a:t>
            </a:r>
            <a:r>
              <a:rPr lang="pt-BR" b="1" dirty="0">
                <a:solidFill>
                  <a:schemeClr val="tx1"/>
                </a:solidFill>
                <a:latin typeface="Lato" panose="020F0502020204030203" pitchFamily="34" charset="0"/>
                <a:ea typeface="Lato" panose="020F0502020204030203" pitchFamily="34" charset="0"/>
                <a:cs typeface="Lato" panose="020F0502020204030203" pitchFamily="34" charset="0"/>
              </a:rPr>
              <a:t>–</a:t>
            </a:r>
            <a:r>
              <a:rPr lang="pt-BR" b="1" dirty="0">
                <a:solidFill>
                  <a:schemeClr val="tx1"/>
                </a:solidFill>
              </a:rPr>
              <a:t> Entrevista</a:t>
            </a:r>
            <a:endParaRPr lang="pt-BR" dirty="0">
              <a:solidFill>
                <a:schemeClr val="tx1"/>
              </a:solidFill>
            </a:endParaRPr>
          </a:p>
        </p:txBody>
      </p:sp>
      <p:sp>
        <p:nvSpPr>
          <p:cNvPr id="5" name="Espaço Reservado para Texto 4">
            <a:extLst>
              <a:ext uri="{FF2B5EF4-FFF2-40B4-BE49-F238E27FC236}">
                <a16:creationId xmlns:a16="http://schemas.microsoft.com/office/drawing/2014/main" id="{9C46A352-8AD8-467E-8AF7-035C73E23407}"/>
              </a:ext>
            </a:extLst>
          </p:cNvPr>
          <p:cNvSpPr>
            <a:spLocks noGrp="1"/>
          </p:cNvSpPr>
          <p:nvPr>
            <p:ph type="body" idx="1"/>
          </p:nvPr>
        </p:nvSpPr>
        <p:spPr>
          <a:xfrm>
            <a:off x="439234" y="995759"/>
            <a:ext cx="5608337" cy="750564"/>
          </a:xfrm>
        </p:spPr>
        <p:txBody>
          <a:bodyPr/>
          <a:lstStyle/>
          <a:p>
            <a:pPr marL="0" indent="0">
              <a:lnSpc>
                <a:spcPct val="100000"/>
              </a:lnSpc>
              <a:buNone/>
            </a:pPr>
            <a:r>
              <a:rPr lang="pt-BR" dirty="0">
                <a:solidFill>
                  <a:schemeClr val="tx1"/>
                </a:solidFill>
                <a:latin typeface="Lato" panose="020F0502020204030203" pitchFamily="34" charset="0"/>
                <a:ea typeface="Lato" panose="020F0502020204030203" pitchFamily="34" charset="0"/>
                <a:cs typeface="Lato" panose="020F0502020204030203" pitchFamily="34" charset="0"/>
              </a:rPr>
              <a:t>Cada integrante da dupla deve utilizar as perguntas a seguir para entrevistar o colega.</a:t>
            </a:r>
          </a:p>
        </p:txBody>
      </p:sp>
      <p:grpSp>
        <p:nvGrpSpPr>
          <p:cNvPr id="6" name="Agrupar 5">
            <a:extLst>
              <a:ext uri="{FF2B5EF4-FFF2-40B4-BE49-F238E27FC236}">
                <a16:creationId xmlns:a16="http://schemas.microsoft.com/office/drawing/2014/main" id="{7791096E-8D6A-C341-DB9C-77CC7D905864}"/>
              </a:ext>
            </a:extLst>
          </p:cNvPr>
          <p:cNvGrpSpPr/>
          <p:nvPr/>
        </p:nvGrpSpPr>
        <p:grpSpPr>
          <a:xfrm>
            <a:off x="6802628" y="236965"/>
            <a:ext cx="2038454" cy="552525"/>
            <a:chOff x="6802628" y="192361"/>
            <a:chExt cx="2038454" cy="552525"/>
          </a:xfrm>
        </p:grpSpPr>
        <p:sp>
          <p:nvSpPr>
            <p:cNvPr id="7" name="Google Shape;110;p4">
              <a:extLst>
                <a:ext uri="{FF2B5EF4-FFF2-40B4-BE49-F238E27FC236}">
                  <a16:creationId xmlns:a16="http://schemas.microsoft.com/office/drawing/2014/main" id="{FD8E2E68-1FB1-4ACF-7517-73AEE25AAB5E}"/>
                </a:ext>
              </a:extLst>
            </p:cNvPr>
            <p:cNvSpPr txBox="1">
              <a:spLocks/>
            </p:cNvSpPr>
            <p:nvPr/>
          </p:nvSpPr>
          <p:spPr>
            <a:xfrm>
              <a:off x="7063582" y="316786"/>
              <a:ext cx="1777500" cy="428100"/>
            </a:xfrm>
            <a:prstGeom prst="rect">
              <a:avLst/>
            </a:prstGeom>
            <a:solidFill>
              <a:srgbClr val="FFFFFF"/>
            </a:solidFill>
            <a:ln w="19050" cap="flat" cmpd="sng">
              <a:solidFill>
                <a:srgbClr val="181644"/>
              </a:solidFill>
              <a:prstDash val="solid"/>
              <a:round/>
              <a:headEnd type="none" w="sm" len="sm"/>
              <a:tailEnd type="none" w="sm" len="sm"/>
            </a:ln>
            <a:effectLst>
              <a:outerShdw dist="28575" dir="2760000" algn="bl" rotWithShape="0">
                <a:srgbClr val="4A4789">
                  <a:alpha val="70980"/>
                </a:srgbClr>
              </a:outerShdw>
            </a:effectLst>
          </p:spPr>
          <p:txBody>
            <a:bodyPr spcFirstLastPara="1" wrap="square" lIns="216000" tIns="90000" rIns="91425" bIns="90000" anchor="t" anchorCtr="0">
              <a:spAutoFit/>
            </a:bodyPr>
            <a:lstStyle>
              <a:defPPr marR="0" lvl="0" algn="l" rtl="0">
                <a:lnSpc>
                  <a:spcPct val="100000"/>
                </a:lnSpc>
                <a:spcBef>
                  <a:spcPts val="0"/>
                </a:spcBef>
                <a:spcAft>
                  <a:spcPts val="0"/>
                </a:spcAft>
              </a:defPPr>
              <a:lvl1pPr marL="457200" marR="0" lvl="0" indent="-355600" algn="l" rtl="0">
                <a:lnSpc>
                  <a:spcPct val="100000"/>
                </a:lnSpc>
                <a:spcBef>
                  <a:spcPts val="0"/>
                </a:spcBef>
                <a:spcAft>
                  <a:spcPts val="0"/>
                </a:spcAft>
                <a:buClr>
                  <a:schemeClr val="dk1"/>
                </a:buClr>
                <a:buSzPts val="2000"/>
                <a:buFont typeface="Lato"/>
                <a:buChar char="●"/>
                <a:defRPr sz="2000" b="0" i="0" u="none" strike="noStrike" cap="none">
                  <a:solidFill>
                    <a:schemeClr val="dk1"/>
                  </a:solidFill>
                  <a:latin typeface="Lato"/>
                  <a:ea typeface="Lato"/>
                  <a:cs typeface="Lato"/>
                  <a:sym typeface="Lato"/>
                </a:defRPr>
              </a:lvl1pPr>
              <a:lvl2pPr marL="914400" marR="0" lvl="1" indent="-355600" algn="l" rtl="0">
                <a:lnSpc>
                  <a:spcPct val="100000"/>
                </a:lnSpc>
                <a:spcBef>
                  <a:spcPts val="0"/>
                </a:spcBef>
                <a:spcAft>
                  <a:spcPts val="0"/>
                </a:spcAft>
                <a:buClr>
                  <a:schemeClr val="dk1"/>
                </a:buClr>
                <a:buSzPts val="2000"/>
                <a:buFont typeface="Lato"/>
                <a:buChar char="○"/>
                <a:defRPr sz="2000" b="0" i="0" u="none" strike="noStrike" cap="none">
                  <a:solidFill>
                    <a:schemeClr val="dk1"/>
                  </a:solidFill>
                  <a:latin typeface="Lato"/>
                  <a:ea typeface="Lato"/>
                  <a:cs typeface="Lato"/>
                  <a:sym typeface="Lato"/>
                </a:defRPr>
              </a:lvl2pPr>
              <a:lvl3pPr marL="1371600" marR="0" lvl="2" indent="-355600" algn="l" rtl="0">
                <a:lnSpc>
                  <a:spcPct val="100000"/>
                </a:lnSpc>
                <a:spcBef>
                  <a:spcPts val="0"/>
                </a:spcBef>
                <a:spcAft>
                  <a:spcPts val="0"/>
                </a:spcAft>
                <a:buClr>
                  <a:schemeClr val="dk1"/>
                </a:buClr>
                <a:buSzPts val="2000"/>
                <a:buFont typeface="Lato"/>
                <a:buChar char="○"/>
                <a:defRPr sz="2000" b="0" i="0" u="none" strike="noStrike" cap="none">
                  <a:solidFill>
                    <a:schemeClr val="dk1"/>
                  </a:solidFill>
                  <a:latin typeface="Lato"/>
                  <a:ea typeface="Lato"/>
                  <a:cs typeface="Lato"/>
                  <a:sym typeface="Lato"/>
                </a:defRPr>
              </a:lvl3pPr>
              <a:lvl4pPr marL="1828800" marR="0" lvl="3" indent="-355600" algn="l" rtl="0">
                <a:lnSpc>
                  <a:spcPct val="100000"/>
                </a:lnSpc>
                <a:spcBef>
                  <a:spcPts val="0"/>
                </a:spcBef>
                <a:spcAft>
                  <a:spcPts val="0"/>
                </a:spcAft>
                <a:buClr>
                  <a:schemeClr val="dk1"/>
                </a:buClr>
                <a:buSzPts val="2000"/>
                <a:buFont typeface="Lato"/>
                <a:buChar char="○"/>
                <a:defRPr sz="2000" b="0" i="0" u="none" strike="noStrike" cap="none">
                  <a:solidFill>
                    <a:schemeClr val="dk1"/>
                  </a:solidFill>
                  <a:latin typeface="Lato"/>
                  <a:ea typeface="Lato"/>
                  <a:cs typeface="Lato"/>
                  <a:sym typeface="Lato"/>
                </a:defRPr>
              </a:lvl4pPr>
              <a:lvl5pPr marL="2286000" marR="0" lvl="4" indent="-355600" algn="l" rtl="0">
                <a:lnSpc>
                  <a:spcPct val="100000"/>
                </a:lnSpc>
                <a:spcBef>
                  <a:spcPts val="0"/>
                </a:spcBef>
                <a:spcAft>
                  <a:spcPts val="0"/>
                </a:spcAft>
                <a:buClr>
                  <a:schemeClr val="dk1"/>
                </a:buClr>
                <a:buSzPts val="2000"/>
                <a:buFont typeface="Lato"/>
                <a:buChar char="○"/>
                <a:defRPr sz="2000" b="0" i="0" u="none" strike="noStrike" cap="none">
                  <a:solidFill>
                    <a:schemeClr val="dk1"/>
                  </a:solidFill>
                  <a:latin typeface="Lato"/>
                  <a:ea typeface="Lato"/>
                  <a:cs typeface="Lato"/>
                  <a:sym typeface="Lato"/>
                </a:defRPr>
              </a:lvl5pPr>
              <a:lvl6pPr marL="2743200" marR="0" lvl="5" indent="-355600" algn="l" rtl="0">
                <a:lnSpc>
                  <a:spcPct val="100000"/>
                </a:lnSpc>
                <a:spcBef>
                  <a:spcPts val="0"/>
                </a:spcBef>
                <a:spcAft>
                  <a:spcPts val="0"/>
                </a:spcAft>
                <a:buClr>
                  <a:schemeClr val="dk1"/>
                </a:buClr>
                <a:buSzPts val="2000"/>
                <a:buFont typeface="Lato"/>
                <a:buChar char="○"/>
                <a:defRPr sz="2000" b="0" i="0" u="none" strike="noStrike" cap="none">
                  <a:solidFill>
                    <a:schemeClr val="dk1"/>
                  </a:solidFill>
                  <a:latin typeface="Lato"/>
                  <a:ea typeface="Lato"/>
                  <a:cs typeface="Lato"/>
                  <a:sym typeface="Lato"/>
                </a:defRPr>
              </a:lvl6pPr>
              <a:lvl7pPr marL="3200400" marR="0" lvl="6" indent="-355600" algn="l" rtl="0">
                <a:lnSpc>
                  <a:spcPct val="100000"/>
                </a:lnSpc>
                <a:spcBef>
                  <a:spcPts val="0"/>
                </a:spcBef>
                <a:spcAft>
                  <a:spcPts val="0"/>
                </a:spcAft>
                <a:buClr>
                  <a:schemeClr val="dk1"/>
                </a:buClr>
                <a:buSzPts val="2000"/>
                <a:buFont typeface="Lato"/>
                <a:buChar char="○"/>
                <a:defRPr sz="2000" b="0" i="0" u="none" strike="noStrike" cap="none">
                  <a:solidFill>
                    <a:schemeClr val="dk1"/>
                  </a:solidFill>
                  <a:latin typeface="Lato"/>
                  <a:ea typeface="Lato"/>
                  <a:cs typeface="Lato"/>
                  <a:sym typeface="Lato"/>
                </a:defRPr>
              </a:lvl7pPr>
              <a:lvl8pPr marL="3657600" marR="0" lvl="7" indent="-355600" algn="l" rtl="0">
                <a:lnSpc>
                  <a:spcPct val="100000"/>
                </a:lnSpc>
                <a:spcBef>
                  <a:spcPts val="0"/>
                </a:spcBef>
                <a:spcAft>
                  <a:spcPts val="0"/>
                </a:spcAft>
                <a:buClr>
                  <a:schemeClr val="dk1"/>
                </a:buClr>
                <a:buSzPts val="2000"/>
                <a:buFont typeface="Lato"/>
                <a:buChar char="○"/>
                <a:defRPr sz="2000" b="0" i="0" u="none" strike="noStrike" cap="none">
                  <a:solidFill>
                    <a:schemeClr val="dk1"/>
                  </a:solidFill>
                  <a:latin typeface="Lato"/>
                  <a:ea typeface="Lato"/>
                  <a:cs typeface="Lato"/>
                  <a:sym typeface="Lato"/>
                </a:defRPr>
              </a:lvl8pPr>
              <a:lvl9pPr marL="4114800" marR="0" lvl="8" indent="-355600" algn="l" rtl="0">
                <a:lnSpc>
                  <a:spcPct val="100000"/>
                </a:lnSpc>
                <a:spcBef>
                  <a:spcPts val="0"/>
                </a:spcBef>
                <a:spcAft>
                  <a:spcPts val="0"/>
                </a:spcAft>
                <a:buClr>
                  <a:schemeClr val="dk1"/>
                </a:buClr>
                <a:buSzPts val="2000"/>
                <a:buFont typeface="Lato"/>
                <a:buChar char="○"/>
                <a:defRPr sz="2000" b="0" i="0" u="none" strike="noStrike" cap="none">
                  <a:solidFill>
                    <a:schemeClr val="dk1"/>
                  </a:solidFill>
                  <a:latin typeface="Lato"/>
                  <a:ea typeface="Lato"/>
                  <a:cs typeface="Lato"/>
                  <a:sym typeface="Lato"/>
                </a:defRPr>
              </a:lvl9pPr>
            </a:lstStyle>
            <a:p>
              <a:pPr marL="0" indent="0" algn="ctr">
                <a:buFont typeface="Lato"/>
                <a:buNone/>
              </a:pPr>
              <a:r>
                <a:rPr lang="pt-BR" sz="1600" dirty="0">
                  <a:solidFill>
                    <a:srgbClr val="000000"/>
                  </a:solidFill>
                </a:rPr>
                <a:t>10 MINUTOS</a:t>
              </a:r>
            </a:p>
          </p:txBody>
        </p:sp>
        <p:pic>
          <p:nvPicPr>
            <p:cNvPr id="8" name="Google Shape;112;p4">
              <a:extLst>
                <a:ext uri="{FF2B5EF4-FFF2-40B4-BE49-F238E27FC236}">
                  <a16:creationId xmlns:a16="http://schemas.microsoft.com/office/drawing/2014/main" id="{03C5E5EA-6760-39A1-1D25-57DDFCB760E7}"/>
                </a:ext>
              </a:extLst>
            </p:cNvPr>
            <p:cNvPicPr preferRelativeResize="0"/>
            <p:nvPr/>
          </p:nvPicPr>
          <p:blipFill rotWithShape="1">
            <a:blip r:embed="rId4">
              <a:alphaModFix/>
            </a:blip>
            <a:srcRect/>
            <a:stretch/>
          </p:blipFill>
          <p:spPr>
            <a:xfrm>
              <a:off x="6802628" y="192361"/>
              <a:ext cx="531978" cy="496800"/>
            </a:xfrm>
            <a:prstGeom prst="rect">
              <a:avLst/>
            </a:prstGeom>
            <a:noFill/>
            <a:ln>
              <a:noFill/>
            </a:ln>
          </p:spPr>
        </p:pic>
      </p:grpSp>
      <p:sp>
        <p:nvSpPr>
          <p:cNvPr id="2" name="Espaço Reservado para Texto 4">
            <a:extLst>
              <a:ext uri="{FF2B5EF4-FFF2-40B4-BE49-F238E27FC236}">
                <a16:creationId xmlns:a16="http://schemas.microsoft.com/office/drawing/2014/main" id="{0CCC9AE9-22E3-1BDD-412B-20AB1D9BDA2B}"/>
              </a:ext>
            </a:extLst>
          </p:cNvPr>
          <p:cNvSpPr txBox="1">
            <a:spLocks/>
          </p:cNvSpPr>
          <p:nvPr/>
        </p:nvSpPr>
        <p:spPr>
          <a:xfrm>
            <a:off x="439234" y="1823381"/>
            <a:ext cx="8312756" cy="182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55600" algn="l" rtl="0">
              <a:lnSpc>
                <a:spcPct val="115000"/>
              </a:lnSpc>
              <a:spcBef>
                <a:spcPts val="0"/>
              </a:spcBef>
              <a:spcAft>
                <a:spcPts val="0"/>
              </a:spcAft>
              <a:buClr>
                <a:schemeClr val="dk1"/>
              </a:buClr>
              <a:buSzPts val="2000"/>
              <a:buFont typeface="Lato"/>
              <a:buChar char="●"/>
              <a:defRPr sz="2000" b="0" i="0" u="none" strike="noStrike" cap="none">
                <a:solidFill>
                  <a:schemeClr val="dk1"/>
                </a:solidFill>
                <a:latin typeface="Lato"/>
                <a:ea typeface="Lato"/>
                <a:cs typeface="Lato"/>
                <a:sym typeface="Lato"/>
              </a:defRPr>
            </a:lvl1pPr>
            <a:lvl2pPr marL="914400" marR="0" lvl="1" indent="-355600" algn="l" rtl="0">
              <a:lnSpc>
                <a:spcPct val="115000"/>
              </a:lnSpc>
              <a:spcBef>
                <a:spcPts val="0"/>
              </a:spcBef>
              <a:spcAft>
                <a:spcPts val="0"/>
              </a:spcAft>
              <a:buClr>
                <a:schemeClr val="dk1"/>
              </a:buClr>
              <a:buSzPts val="2000"/>
              <a:buFont typeface="Lato"/>
              <a:buChar char="○"/>
              <a:defRPr sz="2000" b="0" i="0" u="none" strike="noStrike" cap="none">
                <a:solidFill>
                  <a:schemeClr val="dk1"/>
                </a:solidFill>
                <a:latin typeface="Lato"/>
                <a:ea typeface="Lato"/>
                <a:cs typeface="Lato"/>
                <a:sym typeface="Lato"/>
              </a:defRPr>
            </a:lvl2pPr>
            <a:lvl3pPr marL="1371600" marR="0" lvl="2" indent="-355600" algn="l" rtl="0">
              <a:lnSpc>
                <a:spcPct val="115000"/>
              </a:lnSpc>
              <a:spcBef>
                <a:spcPts val="0"/>
              </a:spcBef>
              <a:spcAft>
                <a:spcPts val="0"/>
              </a:spcAft>
              <a:buClr>
                <a:schemeClr val="dk1"/>
              </a:buClr>
              <a:buSzPts val="2000"/>
              <a:buFont typeface="Lato"/>
              <a:buChar char="○"/>
              <a:defRPr sz="2000" b="0" i="0" u="none" strike="noStrike" cap="none">
                <a:solidFill>
                  <a:schemeClr val="dk1"/>
                </a:solidFill>
                <a:latin typeface="Lato"/>
                <a:ea typeface="Lato"/>
                <a:cs typeface="Lato"/>
                <a:sym typeface="Lato"/>
              </a:defRPr>
            </a:lvl3pPr>
            <a:lvl4pPr marL="1828800" marR="0" lvl="3" indent="-355600" algn="l" rtl="0">
              <a:lnSpc>
                <a:spcPct val="115000"/>
              </a:lnSpc>
              <a:spcBef>
                <a:spcPts val="0"/>
              </a:spcBef>
              <a:spcAft>
                <a:spcPts val="0"/>
              </a:spcAft>
              <a:buClr>
                <a:schemeClr val="dk1"/>
              </a:buClr>
              <a:buSzPts val="2000"/>
              <a:buFont typeface="Lato"/>
              <a:buChar char="○"/>
              <a:defRPr sz="2000" b="0" i="0" u="none" strike="noStrike" cap="none">
                <a:solidFill>
                  <a:schemeClr val="dk1"/>
                </a:solidFill>
                <a:latin typeface="Lato"/>
                <a:ea typeface="Lato"/>
                <a:cs typeface="Lato"/>
                <a:sym typeface="Lato"/>
              </a:defRPr>
            </a:lvl4pPr>
            <a:lvl5pPr marL="2286000" marR="0" lvl="4" indent="-355600" algn="l" rtl="0">
              <a:lnSpc>
                <a:spcPct val="115000"/>
              </a:lnSpc>
              <a:spcBef>
                <a:spcPts val="0"/>
              </a:spcBef>
              <a:spcAft>
                <a:spcPts val="0"/>
              </a:spcAft>
              <a:buClr>
                <a:schemeClr val="dk1"/>
              </a:buClr>
              <a:buSzPts val="2000"/>
              <a:buFont typeface="Lato"/>
              <a:buChar char="○"/>
              <a:defRPr sz="2000" b="0" i="0" u="none" strike="noStrike" cap="none">
                <a:solidFill>
                  <a:schemeClr val="dk1"/>
                </a:solidFill>
                <a:latin typeface="Lato"/>
                <a:ea typeface="Lato"/>
                <a:cs typeface="Lato"/>
                <a:sym typeface="Lato"/>
              </a:defRPr>
            </a:lvl5pPr>
            <a:lvl6pPr marL="2743200" marR="0" lvl="5" indent="-355600" algn="l" rtl="0">
              <a:lnSpc>
                <a:spcPct val="115000"/>
              </a:lnSpc>
              <a:spcBef>
                <a:spcPts val="0"/>
              </a:spcBef>
              <a:spcAft>
                <a:spcPts val="0"/>
              </a:spcAft>
              <a:buClr>
                <a:schemeClr val="dk1"/>
              </a:buClr>
              <a:buSzPts val="2000"/>
              <a:buFont typeface="Lato"/>
              <a:buChar char="○"/>
              <a:defRPr sz="2000" b="0" i="0" u="none" strike="noStrike" cap="none">
                <a:solidFill>
                  <a:schemeClr val="dk1"/>
                </a:solidFill>
                <a:latin typeface="Lato"/>
                <a:ea typeface="Lato"/>
                <a:cs typeface="Lato"/>
                <a:sym typeface="Lato"/>
              </a:defRPr>
            </a:lvl6pPr>
            <a:lvl7pPr marL="3200400" marR="0" lvl="6" indent="-355600" algn="l" rtl="0">
              <a:lnSpc>
                <a:spcPct val="115000"/>
              </a:lnSpc>
              <a:spcBef>
                <a:spcPts val="0"/>
              </a:spcBef>
              <a:spcAft>
                <a:spcPts val="0"/>
              </a:spcAft>
              <a:buClr>
                <a:schemeClr val="dk1"/>
              </a:buClr>
              <a:buSzPts val="2000"/>
              <a:buFont typeface="Lato"/>
              <a:buChar char="○"/>
              <a:defRPr sz="2000" b="0" i="0" u="none" strike="noStrike" cap="none">
                <a:solidFill>
                  <a:schemeClr val="dk1"/>
                </a:solidFill>
                <a:latin typeface="Lato"/>
                <a:ea typeface="Lato"/>
                <a:cs typeface="Lato"/>
                <a:sym typeface="Lato"/>
              </a:defRPr>
            </a:lvl7pPr>
            <a:lvl8pPr marL="3657600" marR="0" lvl="7" indent="-355600" algn="l" rtl="0">
              <a:lnSpc>
                <a:spcPct val="115000"/>
              </a:lnSpc>
              <a:spcBef>
                <a:spcPts val="0"/>
              </a:spcBef>
              <a:spcAft>
                <a:spcPts val="0"/>
              </a:spcAft>
              <a:buClr>
                <a:schemeClr val="dk1"/>
              </a:buClr>
              <a:buSzPts val="2000"/>
              <a:buFont typeface="Lato"/>
              <a:buChar char="○"/>
              <a:defRPr sz="2000" b="0" i="0" u="none" strike="noStrike" cap="none">
                <a:solidFill>
                  <a:schemeClr val="dk1"/>
                </a:solidFill>
                <a:latin typeface="Lato"/>
                <a:ea typeface="Lato"/>
                <a:cs typeface="Lato"/>
                <a:sym typeface="Lato"/>
              </a:defRPr>
            </a:lvl8pPr>
            <a:lvl9pPr marL="4114800" marR="0" lvl="8" indent="-355600" algn="l" rtl="0">
              <a:lnSpc>
                <a:spcPct val="115000"/>
              </a:lnSpc>
              <a:spcBef>
                <a:spcPts val="0"/>
              </a:spcBef>
              <a:spcAft>
                <a:spcPts val="0"/>
              </a:spcAft>
              <a:buClr>
                <a:schemeClr val="dk1"/>
              </a:buClr>
              <a:buSzPts val="2000"/>
              <a:buFont typeface="Lato"/>
              <a:buChar char="○"/>
              <a:defRPr sz="2000" b="0" i="0" u="none" strike="noStrike" cap="none">
                <a:solidFill>
                  <a:schemeClr val="dk1"/>
                </a:solidFill>
                <a:latin typeface="Lato"/>
                <a:ea typeface="Lato"/>
                <a:cs typeface="Lato"/>
                <a:sym typeface="Lato"/>
              </a:defRPr>
            </a:lvl9pPr>
          </a:lstStyle>
          <a:p>
            <a:pPr marL="360000" indent="-360000">
              <a:lnSpc>
                <a:spcPct val="114000"/>
              </a:lnSpc>
              <a:spcAft>
                <a:spcPts val="600"/>
              </a:spcAft>
              <a:buSzPct val="100000"/>
              <a:buFont typeface="Lato"/>
              <a:buAutoNum type="arabicPeriod"/>
            </a:pPr>
            <a:r>
              <a:rPr lang="pt-BR" dirty="0">
                <a:solidFill>
                  <a:schemeClr val="tx1"/>
                </a:solidFill>
                <a:latin typeface="Lato" panose="020F0502020204030203" pitchFamily="34" charset="0"/>
                <a:ea typeface="Lato" panose="020F0502020204030203" pitchFamily="34" charset="0"/>
                <a:cs typeface="Lato" panose="020F0502020204030203" pitchFamily="34" charset="0"/>
              </a:rPr>
              <a:t>O que você ama fazer? Por quê?</a:t>
            </a:r>
          </a:p>
          <a:p>
            <a:pPr marL="360000" indent="-360000">
              <a:lnSpc>
                <a:spcPct val="114000"/>
              </a:lnSpc>
              <a:spcAft>
                <a:spcPts val="600"/>
              </a:spcAft>
              <a:buSzPct val="100000"/>
              <a:buFont typeface="Lato"/>
              <a:buAutoNum type="arabicPeriod"/>
            </a:pPr>
            <a:r>
              <a:rPr lang="pt-BR" dirty="0">
                <a:solidFill>
                  <a:schemeClr val="tx1"/>
                </a:solidFill>
                <a:latin typeface="Lato" panose="020F0502020204030203" pitchFamily="34" charset="0"/>
                <a:ea typeface="Lato" panose="020F0502020204030203" pitchFamily="34" charset="0"/>
                <a:cs typeface="Lato" panose="020F0502020204030203" pitchFamily="34" charset="0"/>
              </a:rPr>
              <a:t>O que você faz bem? Por quê?</a:t>
            </a:r>
          </a:p>
          <a:p>
            <a:pPr marL="360000" indent="-360000">
              <a:lnSpc>
                <a:spcPct val="114000"/>
              </a:lnSpc>
              <a:spcAft>
                <a:spcPts val="600"/>
              </a:spcAft>
              <a:buSzPct val="100000"/>
              <a:buFont typeface="Lato"/>
              <a:buAutoNum type="arabicPeriod"/>
            </a:pPr>
            <a:r>
              <a:rPr lang="pt-BR" dirty="0">
                <a:solidFill>
                  <a:schemeClr val="tx1"/>
                </a:solidFill>
                <a:latin typeface="Lato" panose="020F0502020204030203" pitchFamily="34" charset="0"/>
                <a:ea typeface="Lato" panose="020F0502020204030203" pitchFamily="34" charset="0"/>
                <a:cs typeface="Lato" panose="020F0502020204030203" pitchFamily="34" charset="0"/>
              </a:rPr>
              <a:t>O que você poderia ser pago para fazer? Por quê?</a:t>
            </a:r>
          </a:p>
          <a:p>
            <a:pPr marL="360000" indent="-360000">
              <a:lnSpc>
                <a:spcPct val="114000"/>
              </a:lnSpc>
              <a:spcAft>
                <a:spcPts val="600"/>
              </a:spcAft>
              <a:buSzPct val="100000"/>
              <a:buFont typeface="Lato"/>
              <a:buAutoNum type="arabicPeriod"/>
            </a:pPr>
            <a:r>
              <a:rPr lang="pt-BR" dirty="0">
                <a:solidFill>
                  <a:schemeClr val="tx1"/>
                </a:solidFill>
                <a:latin typeface="Lato" panose="020F0502020204030203" pitchFamily="34" charset="0"/>
                <a:ea typeface="Lato" panose="020F0502020204030203" pitchFamily="34" charset="0"/>
                <a:cs typeface="Lato" panose="020F0502020204030203" pitchFamily="34" charset="0"/>
              </a:rPr>
              <a:t>Do que o mundo precisa? Por quê?</a:t>
            </a:r>
          </a:p>
        </p:txBody>
      </p:sp>
      <p:grpSp>
        <p:nvGrpSpPr>
          <p:cNvPr id="11" name="Agrupar 10">
            <a:extLst>
              <a:ext uri="{FF2B5EF4-FFF2-40B4-BE49-F238E27FC236}">
                <a16:creationId xmlns:a16="http://schemas.microsoft.com/office/drawing/2014/main" id="{CE2928C9-5B56-A77C-C46E-79E0FE3CE39A}"/>
              </a:ext>
            </a:extLst>
          </p:cNvPr>
          <p:cNvGrpSpPr/>
          <p:nvPr/>
        </p:nvGrpSpPr>
        <p:grpSpPr>
          <a:xfrm>
            <a:off x="431800" y="3983921"/>
            <a:ext cx="8280400" cy="750877"/>
            <a:chOff x="490990" y="4031174"/>
            <a:chExt cx="8280400" cy="750877"/>
          </a:xfrm>
        </p:grpSpPr>
        <p:sp>
          <p:nvSpPr>
            <p:cNvPr id="12" name="Google Shape;119;p4">
              <a:extLst>
                <a:ext uri="{FF2B5EF4-FFF2-40B4-BE49-F238E27FC236}">
                  <a16:creationId xmlns:a16="http://schemas.microsoft.com/office/drawing/2014/main" id="{380EAD84-702F-A73C-51F6-90E1B09EC9A0}"/>
                </a:ext>
              </a:extLst>
            </p:cNvPr>
            <p:cNvSpPr txBox="1">
              <a:spLocks/>
            </p:cNvSpPr>
            <p:nvPr/>
          </p:nvSpPr>
          <p:spPr>
            <a:xfrm>
              <a:off x="756978" y="4292517"/>
              <a:ext cx="8014412" cy="489534"/>
            </a:xfrm>
            <a:prstGeom prst="rect">
              <a:avLst/>
            </a:prstGeom>
            <a:solidFill>
              <a:srgbClr val="FFFFFF"/>
            </a:solidFill>
            <a:ln w="19050" cap="flat" cmpd="sng">
              <a:solidFill>
                <a:srgbClr val="181644"/>
              </a:solidFill>
              <a:prstDash val="solid"/>
              <a:round/>
              <a:headEnd type="none" w="sm" len="sm"/>
              <a:tailEnd type="none" w="sm" len="sm"/>
            </a:ln>
            <a:effectLst>
              <a:outerShdw dist="28575" dir="2760000" algn="bl" rotWithShape="0">
                <a:srgbClr val="4A4789">
                  <a:alpha val="69803"/>
                </a:srgbClr>
              </a:outerShdw>
            </a:effectLst>
          </p:spPr>
          <p:txBody>
            <a:bodyPr spcFirstLastPara="1" wrap="square" lIns="216000" tIns="90000" rIns="91425" bIns="90000" anchor="t" anchorCtr="0">
              <a:spAutoFit/>
            </a:bodyPr>
            <a:lstStyle>
              <a:defPPr marR="0" lvl="0" algn="l" rtl="0">
                <a:lnSpc>
                  <a:spcPct val="100000"/>
                </a:lnSpc>
                <a:spcBef>
                  <a:spcPts val="0"/>
                </a:spcBef>
                <a:spcAft>
                  <a:spcPts val="0"/>
                </a:spcAft>
              </a:defPPr>
              <a:lvl1pPr marL="457200" marR="0" lvl="0" indent="-355600" algn="l" rtl="0">
                <a:lnSpc>
                  <a:spcPct val="100000"/>
                </a:lnSpc>
                <a:spcBef>
                  <a:spcPts val="0"/>
                </a:spcBef>
                <a:spcAft>
                  <a:spcPts val="0"/>
                </a:spcAft>
                <a:buClr>
                  <a:schemeClr val="dk1"/>
                </a:buClr>
                <a:buSzPts val="2000"/>
                <a:buFont typeface="Lato"/>
                <a:buChar char="●"/>
                <a:defRPr sz="2000" b="0" i="0" u="none" strike="noStrike" cap="none">
                  <a:solidFill>
                    <a:schemeClr val="dk1"/>
                  </a:solidFill>
                  <a:latin typeface="Lato"/>
                  <a:ea typeface="Lato"/>
                  <a:cs typeface="Lato"/>
                  <a:sym typeface="Lato"/>
                </a:defRPr>
              </a:lvl1pPr>
              <a:lvl2pPr marL="914400" marR="0" lvl="1" indent="-355600" algn="l" rtl="0">
                <a:lnSpc>
                  <a:spcPct val="100000"/>
                </a:lnSpc>
                <a:spcBef>
                  <a:spcPts val="0"/>
                </a:spcBef>
                <a:spcAft>
                  <a:spcPts val="0"/>
                </a:spcAft>
                <a:buClr>
                  <a:schemeClr val="dk1"/>
                </a:buClr>
                <a:buSzPts val="2000"/>
                <a:buFont typeface="Lato"/>
                <a:buChar char="○"/>
                <a:defRPr sz="2000" b="0" i="0" u="none" strike="noStrike" cap="none">
                  <a:solidFill>
                    <a:schemeClr val="dk1"/>
                  </a:solidFill>
                  <a:latin typeface="Lato"/>
                  <a:ea typeface="Lato"/>
                  <a:cs typeface="Lato"/>
                  <a:sym typeface="Lato"/>
                </a:defRPr>
              </a:lvl2pPr>
              <a:lvl3pPr marL="1371600" marR="0" lvl="2" indent="-355600" algn="l" rtl="0">
                <a:lnSpc>
                  <a:spcPct val="100000"/>
                </a:lnSpc>
                <a:spcBef>
                  <a:spcPts val="0"/>
                </a:spcBef>
                <a:spcAft>
                  <a:spcPts val="0"/>
                </a:spcAft>
                <a:buClr>
                  <a:schemeClr val="dk1"/>
                </a:buClr>
                <a:buSzPts val="2000"/>
                <a:buFont typeface="Lato"/>
                <a:buChar char="○"/>
                <a:defRPr sz="2000" b="0" i="0" u="none" strike="noStrike" cap="none">
                  <a:solidFill>
                    <a:schemeClr val="dk1"/>
                  </a:solidFill>
                  <a:latin typeface="Lato"/>
                  <a:ea typeface="Lato"/>
                  <a:cs typeface="Lato"/>
                  <a:sym typeface="Lato"/>
                </a:defRPr>
              </a:lvl3pPr>
              <a:lvl4pPr marL="1828800" marR="0" lvl="3" indent="-355600" algn="l" rtl="0">
                <a:lnSpc>
                  <a:spcPct val="100000"/>
                </a:lnSpc>
                <a:spcBef>
                  <a:spcPts val="0"/>
                </a:spcBef>
                <a:spcAft>
                  <a:spcPts val="0"/>
                </a:spcAft>
                <a:buClr>
                  <a:schemeClr val="dk1"/>
                </a:buClr>
                <a:buSzPts val="2000"/>
                <a:buFont typeface="Lato"/>
                <a:buChar char="○"/>
                <a:defRPr sz="2000" b="0" i="0" u="none" strike="noStrike" cap="none">
                  <a:solidFill>
                    <a:schemeClr val="dk1"/>
                  </a:solidFill>
                  <a:latin typeface="Lato"/>
                  <a:ea typeface="Lato"/>
                  <a:cs typeface="Lato"/>
                  <a:sym typeface="Lato"/>
                </a:defRPr>
              </a:lvl4pPr>
              <a:lvl5pPr marL="2286000" marR="0" lvl="4" indent="-355600" algn="l" rtl="0">
                <a:lnSpc>
                  <a:spcPct val="100000"/>
                </a:lnSpc>
                <a:spcBef>
                  <a:spcPts val="0"/>
                </a:spcBef>
                <a:spcAft>
                  <a:spcPts val="0"/>
                </a:spcAft>
                <a:buClr>
                  <a:schemeClr val="dk1"/>
                </a:buClr>
                <a:buSzPts val="2000"/>
                <a:buFont typeface="Lato"/>
                <a:buChar char="○"/>
                <a:defRPr sz="2000" b="0" i="0" u="none" strike="noStrike" cap="none">
                  <a:solidFill>
                    <a:schemeClr val="dk1"/>
                  </a:solidFill>
                  <a:latin typeface="Lato"/>
                  <a:ea typeface="Lato"/>
                  <a:cs typeface="Lato"/>
                  <a:sym typeface="Lato"/>
                </a:defRPr>
              </a:lvl5pPr>
              <a:lvl6pPr marL="2743200" marR="0" lvl="5" indent="-355600" algn="l" rtl="0">
                <a:lnSpc>
                  <a:spcPct val="100000"/>
                </a:lnSpc>
                <a:spcBef>
                  <a:spcPts val="0"/>
                </a:spcBef>
                <a:spcAft>
                  <a:spcPts val="0"/>
                </a:spcAft>
                <a:buClr>
                  <a:schemeClr val="dk1"/>
                </a:buClr>
                <a:buSzPts val="2000"/>
                <a:buFont typeface="Lato"/>
                <a:buChar char="○"/>
                <a:defRPr sz="2000" b="0" i="0" u="none" strike="noStrike" cap="none">
                  <a:solidFill>
                    <a:schemeClr val="dk1"/>
                  </a:solidFill>
                  <a:latin typeface="Lato"/>
                  <a:ea typeface="Lato"/>
                  <a:cs typeface="Lato"/>
                  <a:sym typeface="Lato"/>
                </a:defRPr>
              </a:lvl6pPr>
              <a:lvl7pPr marL="3200400" marR="0" lvl="6" indent="-355600" algn="l" rtl="0">
                <a:lnSpc>
                  <a:spcPct val="100000"/>
                </a:lnSpc>
                <a:spcBef>
                  <a:spcPts val="0"/>
                </a:spcBef>
                <a:spcAft>
                  <a:spcPts val="0"/>
                </a:spcAft>
                <a:buClr>
                  <a:schemeClr val="dk1"/>
                </a:buClr>
                <a:buSzPts val="2000"/>
                <a:buFont typeface="Lato"/>
                <a:buChar char="○"/>
                <a:defRPr sz="2000" b="0" i="0" u="none" strike="noStrike" cap="none">
                  <a:solidFill>
                    <a:schemeClr val="dk1"/>
                  </a:solidFill>
                  <a:latin typeface="Lato"/>
                  <a:ea typeface="Lato"/>
                  <a:cs typeface="Lato"/>
                  <a:sym typeface="Lato"/>
                </a:defRPr>
              </a:lvl7pPr>
              <a:lvl8pPr marL="3657600" marR="0" lvl="7" indent="-355600" algn="l" rtl="0">
                <a:lnSpc>
                  <a:spcPct val="100000"/>
                </a:lnSpc>
                <a:spcBef>
                  <a:spcPts val="0"/>
                </a:spcBef>
                <a:spcAft>
                  <a:spcPts val="0"/>
                </a:spcAft>
                <a:buClr>
                  <a:schemeClr val="dk1"/>
                </a:buClr>
                <a:buSzPts val="2000"/>
                <a:buFont typeface="Lato"/>
                <a:buChar char="○"/>
                <a:defRPr sz="2000" b="0" i="0" u="none" strike="noStrike" cap="none">
                  <a:solidFill>
                    <a:schemeClr val="dk1"/>
                  </a:solidFill>
                  <a:latin typeface="Lato"/>
                  <a:ea typeface="Lato"/>
                  <a:cs typeface="Lato"/>
                  <a:sym typeface="Lato"/>
                </a:defRPr>
              </a:lvl8pPr>
              <a:lvl9pPr marL="4114800" marR="0" lvl="8" indent="-355600" algn="l" rtl="0">
                <a:lnSpc>
                  <a:spcPct val="100000"/>
                </a:lnSpc>
                <a:spcBef>
                  <a:spcPts val="0"/>
                </a:spcBef>
                <a:spcAft>
                  <a:spcPts val="0"/>
                </a:spcAft>
                <a:buClr>
                  <a:schemeClr val="dk1"/>
                </a:buClr>
                <a:buSzPts val="2000"/>
                <a:buFont typeface="Lato"/>
                <a:buChar char="○"/>
                <a:defRPr sz="2000" b="0" i="0" u="none" strike="noStrike" cap="none">
                  <a:solidFill>
                    <a:schemeClr val="dk1"/>
                  </a:solidFill>
                  <a:latin typeface="Lato"/>
                  <a:ea typeface="Lato"/>
                  <a:cs typeface="Lato"/>
                  <a:sym typeface="Lato"/>
                </a:defRPr>
              </a:lvl9pPr>
            </a:lstStyle>
            <a:p>
              <a:pPr marL="0" indent="0" algn="ctr">
                <a:buNone/>
              </a:pPr>
              <a:r>
                <a:rPr lang="pt-BR" dirty="0">
                  <a:solidFill>
                    <a:schemeClr val="tx1"/>
                  </a:solidFill>
                  <a:latin typeface="Lato" panose="020F0502020204030203" pitchFamily="34" charset="0"/>
                  <a:ea typeface="Lato" panose="020F0502020204030203" pitchFamily="34" charset="0"/>
                  <a:cs typeface="Lato" panose="020F0502020204030203" pitchFamily="34" charset="0"/>
                  <a:sym typeface="Calibri"/>
                </a:rPr>
                <a:t>Não se esqueça de anotar as respostas da entrevista em seu caderno.</a:t>
              </a:r>
            </a:p>
          </p:txBody>
        </p:sp>
        <p:pic>
          <p:nvPicPr>
            <p:cNvPr id="13" name="Google Shape;121;p4">
              <a:extLst>
                <a:ext uri="{FF2B5EF4-FFF2-40B4-BE49-F238E27FC236}">
                  <a16:creationId xmlns:a16="http://schemas.microsoft.com/office/drawing/2014/main" id="{465C6D14-EBE2-1D79-E423-B1DCBF6DB8AC}"/>
                </a:ext>
              </a:extLst>
            </p:cNvPr>
            <p:cNvPicPr preferRelativeResize="0"/>
            <p:nvPr/>
          </p:nvPicPr>
          <p:blipFill rotWithShape="1">
            <a:blip r:embed="rId5">
              <a:alphaModFix/>
            </a:blip>
            <a:srcRect/>
            <a:stretch/>
          </p:blipFill>
          <p:spPr>
            <a:xfrm>
              <a:off x="490990" y="4031174"/>
              <a:ext cx="531975" cy="522686"/>
            </a:xfrm>
            <a:prstGeom prst="rect">
              <a:avLst/>
            </a:prstGeom>
            <a:noFill/>
            <a:ln>
              <a:noFill/>
            </a:ln>
          </p:spPr>
        </p:pic>
      </p:grpSp>
    </p:spTree>
    <p:extLst>
      <p:ext uri="{BB962C8B-B14F-4D97-AF65-F5344CB8AC3E}">
        <p14:creationId xmlns:p14="http://schemas.microsoft.com/office/powerpoint/2010/main" val="17969498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B69669E0-D99E-1000-B78F-F522E9284A25}"/>
              </a:ext>
            </a:extLst>
          </p:cNvPr>
          <p:cNvSpPr>
            <a:spLocks noGrp="1"/>
          </p:cNvSpPr>
          <p:nvPr>
            <p:ph type="title"/>
          </p:nvPr>
        </p:nvSpPr>
        <p:spPr>
          <a:xfrm>
            <a:off x="435624" y="305156"/>
            <a:ext cx="8323800" cy="584745"/>
          </a:xfrm>
        </p:spPr>
        <p:txBody>
          <a:bodyPr/>
          <a:lstStyle/>
          <a:p>
            <a:r>
              <a:rPr lang="pt-BR" b="1" dirty="0">
                <a:latin typeface="Lato" panose="020F0502020204030203" pitchFamily="34" charset="0"/>
                <a:ea typeface="Lato" panose="020F0502020204030203" pitchFamily="34" charset="0"/>
                <a:cs typeface="Lato" panose="020F0502020204030203" pitchFamily="34" charset="0"/>
              </a:rPr>
              <a:t>Exemplo de Entrevista – A técnica dos porquês</a:t>
            </a:r>
            <a:endParaRPr lang="pt-BR" dirty="0">
              <a:latin typeface="Lato" panose="020F0502020204030203" pitchFamily="34" charset="0"/>
              <a:ea typeface="Lato" panose="020F0502020204030203" pitchFamily="34" charset="0"/>
              <a:cs typeface="Lato" panose="020F0502020204030203" pitchFamily="34" charset="0"/>
            </a:endParaRPr>
          </a:p>
        </p:txBody>
      </p:sp>
      <p:sp>
        <p:nvSpPr>
          <p:cNvPr id="5" name="Espaço Reservado para Texto 4">
            <a:extLst>
              <a:ext uri="{FF2B5EF4-FFF2-40B4-BE49-F238E27FC236}">
                <a16:creationId xmlns:a16="http://schemas.microsoft.com/office/drawing/2014/main" id="{9C46A352-8AD8-467E-8AF7-035C73E23407}"/>
              </a:ext>
            </a:extLst>
          </p:cNvPr>
          <p:cNvSpPr>
            <a:spLocks noGrp="1"/>
          </p:cNvSpPr>
          <p:nvPr>
            <p:ph type="body" idx="1"/>
          </p:nvPr>
        </p:nvSpPr>
        <p:spPr>
          <a:xfrm>
            <a:off x="435624" y="975777"/>
            <a:ext cx="8323800" cy="2730528"/>
          </a:xfrm>
        </p:spPr>
        <p:txBody>
          <a:bodyPr/>
          <a:lstStyle/>
          <a:p>
            <a:pPr marL="0" lvl="0" indent="0" algn="l" rtl="0">
              <a:spcBef>
                <a:spcPts val="0"/>
              </a:spcBef>
              <a:buNone/>
            </a:pPr>
            <a:r>
              <a:rPr lang="pt-BR" sz="2000" dirty="0">
                <a:solidFill>
                  <a:srgbClr val="B72F7C"/>
                </a:solidFill>
                <a:latin typeface="Lato" panose="020F0502020204030203" pitchFamily="34" charset="0"/>
                <a:ea typeface="Lato" panose="020F0502020204030203" pitchFamily="34" charset="0"/>
                <a:cs typeface="Lato" panose="020F0502020204030203" pitchFamily="34" charset="0"/>
                <a:sym typeface="Calibri"/>
              </a:rPr>
              <a:t>Entrevistador</a:t>
            </a:r>
            <a:r>
              <a:rPr lang="pt-BR" sz="2000" dirty="0">
                <a:latin typeface="Lato" panose="020F0502020204030203" pitchFamily="34" charset="0"/>
                <a:ea typeface="Lato" panose="020F0502020204030203" pitchFamily="34" charset="0"/>
                <a:cs typeface="Lato" panose="020F0502020204030203" pitchFamily="34" charset="0"/>
                <a:sym typeface="Calibri"/>
              </a:rPr>
              <a:t>: O que você faz bem?</a:t>
            </a:r>
          </a:p>
          <a:p>
            <a:pPr marL="0" lvl="0" indent="0" algn="l" rtl="0">
              <a:spcBef>
                <a:spcPts val="0"/>
              </a:spcBef>
              <a:buNone/>
            </a:pPr>
            <a:r>
              <a:rPr lang="pt-BR" sz="2000" dirty="0">
                <a:solidFill>
                  <a:srgbClr val="5F912F"/>
                </a:solidFill>
                <a:latin typeface="Lato" panose="020F0502020204030203" pitchFamily="34" charset="0"/>
                <a:ea typeface="Lato" panose="020F0502020204030203" pitchFamily="34" charset="0"/>
                <a:cs typeface="Lato" panose="020F0502020204030203" pitchFamily="34" charset="0"/>
                <a:sym typeface="Calibri"/>
              </a:rPr>
              <a:t>Entrevistado</a:t>
            </a:r>
            <a:r>
              <a:rPr lang="pt-BR" sz="2000" dirty="0">
                <a:latin typeface="Lato" panose="020F0502020204030203" pitchFamily="34" charset="0"/>
                <a:ea typeface="Lato" panose="020F0502020204030203" pitchFamily="34" charset="0"/>
                <a:cs typeface="Lato" panose="020F0502020204030203" pitchFamily="34" charset="0"/>
                <a:sym typeface="Calibri"/>
              </a:rPr>
              <a:t>: Dou as melhores festas!</a:t>
            </a:r>
          </a:p>
          <a:p>
            <a:pPr marL="0" lvl="0" indent="0" algn="l" rtl="0">
              <a:spcBef>
                <a:spcPts val="0"/>
              </a:spcBef>
              <a:buNone/>
            </a:pPr>
            <a:endParaRPr lang="pt-BR" sz="1200" dirty="0">
              <a:latin typeface="Lato" panose="020F0502020204030203" pitchFamily="34" charset="0"/>
              <a:ea typeface="Lato" panose="020F0502020204030203" pitchFamily="34" charset="0"/>
              <a:cs typeface="Lato" panose="020F0502020204030203" pitchFamily="34" charset="0"/>
              <a:sym typeface="Calibri"/>
            </a:endParaRPr>
          </a:p>
          <a:p>
            <a:pPr marL="0" lvl="0" indent="0" algn="l" rtl="0">
              <a:spcBef>
                <a:spcPts val="0"/>
              </a:spcBef>
              <a:buNone/>
            </a:pPr>
            <a:r>
              <a:rPr lang="pt-BR" sz="2000" dirty="0">
                <a:solidFill>
                  <a:srgbClr val="B72F7C"/>
                </a:solidFill>
                <a:latin typeface="Lato" panose="020F0502020204030203" pitchFamily="34" charset="0"/>
                <a:ea typeface="Lato" panose="020F0502020204030203" pitchFamily="34" charset="0"/>
                <a:cs typeface="Lato" panose="020F0502020204030203" pitchFamily="34" charset="0"/>
                <a:sym typeface="Calibri"/>
              </a:rPr>
              <a:t>Entrevistador</a:t>
            </a:r>
            <a:r>
              <a:rPr lang="pt-BR" sz="2000" dirty="0">
                <a:latin typeface="Lato" panose="020F0502020204030203" pitchFamily="34" charset="0"/>
                <a:ea typeface="Lato" panose="020F0502020204030203" pitchFamily="34" charset="0"/>
                <a:cs typeface="Lato" panose="020F0502020204030203" pitchFamily="34" charset="0"/>
                <a:sym typeface="Calibri"/>
              </a:rPr>
              <a:t>: Por que você dá as melhores festas?</a:t>
            </a:r>
          </a:p>
          <a:p>
            <a:pPr marL="0" lvl="0" indent="0" algn="l" rtl="0">
              <a:spcBef>
                <a:spcPts val="0"/>
              </a:spcBef>
              <a:buNone/>
            </a:pPr>
            <a:r>
              <a:rPr lang="pt-BR" sz="2000" dirty="0">
                <a:solidFill>
                  <a:srgbClr val="5F912F"/>
                </a:solidFill>
                <a:latin typeface="Lato" panose="020F0502020204030203" pitchFamily="34" charset="0"/>
                <a:ea typeface="Lato" panose="020F0502020204030203" pitchFamily="34" charset="0"/>
                <a:cs typeface="Lato" panose="020F0502020204030203" pitchFamily="34" charset="0"/>
                <a:sym typeface="Calibri"/>
              </a:rPr>
              <a:t>Entrevistado</a:t>
            </a:r>
            <a:r>
              <a:rPr lang="pt-BR" sz="2000" dirty="0">
                <a:latin typeface="Lato" panose="020F0502020204030203" pitchFamily="34" charset="0"/>
                <a:ea typeface="Lato" panose="020F0502020204030203" pitchFamily="34" charset="0"/>
                <a:cs typeface="Lato" panose="020F0502020204030203" pitchFamily="34" charset="0"/>
                <a:sym typeface="Calibri"/>
              </a:rPr>
              <a:t>: Porque sei escolher boas músicas!</a:t>
            </a:r>
          </a:p>
          <a:p>
            <a:pPr marL="0" lvl="0" indent="0" algn="l" rtl="0">
              <a:spcBef>
                <a:spcPts val="0"/>
              </a:spcBef>
              <a:buNone/>
            </a:pPr>
            <a:endParaRPr lang="pt-BR" sz="1200" dirty="0">
              <a:latin typeface="Lato" panose="020F0502020204030203" pitchFamily="34" charset="0"/>
              <a:ea typeface="Lato" panose="020F0502020204030203" pitchFamily="34" charset="0"/>
              <a:cs typeface="Lato" panose="020F0502020204030203" pitchFamily="34" charset="0"/>
              <a:sym typeface="Calibri"/>
            </a:endParaRPr>
          </a:p>
          <a:p>
            <a:pPr marL="0" lvl="0" indent="0" algn="l" rtl="0">
              <a:spcBef>
                <a:spcPts val="0"/>
              </a:spcBef>
              <a:buClr>
                <a:schemeClr val="dk1"/>
              </a:buClr>
              <a:buSzPts val="1100"/>
              <a:buFont typeface="Arial"/>
              <a:buNone/>
            </a:pPr>
            <a:r>
              <a:rPr lang="pt-BR" sz="2000" dirty="0">
                <a:solidFill>
                  <a:srgbClr val="B72F7C"/>
                </a:solidFill>
                <a:latin typeface="Lato" panose="020F0502020204030203" pitchFamily="34" charset="0"/>
                <a:ea typeface="Lato" panose="020F0502020204030203" pitchFamily="34" charset="0"/>
                <a:cs typeface="Lato" panose="020F0502020204030203" pitchFamily="34" charset="0"/>
                <a:sym typeface="Calibri"/>
              </a:rPr>
              <a:t>Entrevistador</a:t>
            </a:r>
            <a:r>
              <a:rPr lang="pt-BR" sz="2000" dirty="0">
                <a:solidFill>
                  <a:schemeClr val="dk1"/>
                </a:solidFill>
                <a:latin typeface="Lato" panose="020F0502020204030203" pitchFamily="34" charset="0"/>
                <a:ea typeface="Lato" panose="020F0502020204030203" pitchFamily="34" charset="0"/>
                <a:cs typeface="Lato" panose="020F0502020204030203" pitchFamily="34" charset="0"/>
                <a:sym typeface="Calibri"/>
              </a:rPr>
              <a:t>: Por que você sabe escolher boas músicas?</a:t>
            </a:r>
          </a:p>
          <a:p>
            <a:pPr marL="0" lvl="0" indent="0" algn="l" rtl="0">
              <a:spcBef>
                <a:spcPts val="0"/>
              </a:spcBef>
              <a:buClr>
                <a:schemeClr val="dk1"/>
              </a:buClr>
              <a:buSzPts val="1100"/>
              <a:buFont typeface="Arial"/>
              <a:buNone/>
            </a:pPr>
            <a:r>
              <a:rPr lang="pt-BR" sz="2000" dirty="0">
                <a:solidFill>
                  <a:srgbClr val="5F912F"/>
                </a:solidFill>
                <a:latin typeface="Lato" panose="020F0502020204030203" pitchFamily="34" charset="0"/>
                <a:ea typeface="Lato" panose="020F0502020204030203" pitchFamily="34" charset="0"/>
                <a:cs typeface="Lato" panose="020F0502020204030203" pitchFamily="34" charset="0"/>
                <a:sym typeface="Calibri"/>
              </a:rPr>
              <a:t>Entrevistado</a:t>
            </a:r>
            <a:r>
              <a:rPr lang="pt-BR" sz="2000" dirty="0">
                <a:solidFill>
                  <a:schemeClr val="dk1"/>
                </a:solidFill>
                <a:latin typeface="Lato" panose="020F0502020204030203" pitchFamily="34" charset="0"/>
                <a:ea typeface="Lato" panose="020F0502020204030203" pitchFamily="34" charset="0"/>
                <a:cs typeface="Lato" panose="020F0502020204030203" pitchFamily="34" charset="0"/>
                <a:sym typeface="Calibri"/>
              </a:rPr>
              <a:t>: </a:t>
            </a:r>
            <a:r>
              <a:rPr lang="pt-BR" sz="2000" dirty="0">
                <a:solidFill>
                  <a:schemeClr val="tx1"/>
                </a:solidFill>
                <a:latin typeface="Lato" panose="020F0502020204030203" pitchFamily="34" charset="0"/>
                <a:ea typeface="Lato" panose="020F0502020204030203" pitchFamily="34" charset="0"/>
                <a:cs typeface="Lato" panose="020F0502020204030203" pitchFamily="34" charset="0"/>
                <a:sym typeface="Calibri"/>
              </a:rPr>
              <a:t>Porque sei do que a galera gosta!</a:t>
            </a:r>
          </a:p>
        </p:txBody>
      </p:sp>
      <p:sp>
        <p:nvSpPr>
          <p:cNvPr id="4" name="CaixaDeTexto 3">
            <a:extLst>
              <a:ext uri="{FF2B5EF4-FFF2-40B4-BE49-F238E27FC236}">
                <a16:creationId xmlns:a16="http://schemas.microsoft.com/office/drawing/2014/main" id="{B4CADF9F-3607-09C5-3EB4-CF9CE1690E98}"/>
              </a:ext>
            </a:extLst>
          </p:cNvPr>
          <p:cNvSpPr txBox="1"/>
          <p:nvPr/>
        </p:nvSpPr>
        <p:spPr>
          <a:xfrm>
            <a:off x="435624" y="3822681"/>
            <a:ext cx="8323800" cy="1015663"/>
          </a:xfrm>
          <a:prstGeom prst="rect">
            <a:avLst/>
          </a:prstGeom>
          <a:noFill/>
        </p:spPr>
        <p:txBody>
          <a:bodyPr wrap="square">
            <a:spAutoFit/>
          </a:bodyPr>
          <a:lstStyle/>
          <a:p>
            <a:pPr marL="0" lvl="0" indent="0" algn="l" rtl="0">
              <a:spcBef>
                <a:spcPts val="0"/>
              </a:spcBef>
              <a:spcAft>
                <a:spcPts val="0"/>
              </a:spcAft>
              <a:buNone/>
            </a:pPr>
            <a:r>
              <a:rPr lang="pt-BR" sz="2000" dirty="0">
                <a:solidFill>
                  <a:schemeClr val="tx1"/>
                </a:solidFill>
                <a:latin typeface="Lato" panose="020F0502020204030203" pitchFamily="34" charset="0"/>
                <a:ea typeface="Lato" panose="020F0502020204030203" pitchFamily="34" charset="0"/>
                <a:cs typeface="Lato" panose="020F0502020204030203" pitchFamily="34" charset="0"/>
                <a:sym typeface="Calibri"/>
              </a:rPr>
              <a:t>Por meio dessa entrevista, é possível descobrir que o entrevistado sabe fazer bem a organização de festas, a escolha de músicas que agradam as pessoas e o gosto musical das pessoas.</a:t>
            </a:r>
          </a:p>
        </p:txBody>
      </p:sp>
    </p:spTree>
    <p:extLst>
      <p:ext uri="{BB962C8B-B14F-4D97-AF65-F5344CB8AC3E}">
        <p14:creationId xmlns:p14="http://schemas.microsoft.com/office/powerpoint/2010/main" val="34129902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B69669E0-D99E-1000-B78F-F522E9284A25}"/>
              </a:ext>
            </a:extLst>
          </p:cNvPr>
          <p:cNvSpPr>
            <a:spLocks noGrp="1"/>
          </p:cNvSpPr>
          <p:nvPr>
            <p:ph type="title"/>
          </p:nvPr>
        </p:nvSpPr>
        <p:spPr>
          <a:xfrm>
            <a:off x="435624" y="347870"/>
            <a:ext cx="6240239" cy="640786"/>
          </a:xfrm>
        </p:spPr>
        <p:txBody>
          <a:bodyPr/>
          <a:lstStyle/>
          <a:p>
            <a:pPr>
              <a:lnSpc>
                <a:spcPct val="114000"/>
              </a:lnSpc>
            </a:pPr>
            <a:r>
              <a:rPr lang="pt-BR" b="1" dirty="0">
                <a:solidFill>
                  <a:schemeClr val="tx1"/>
                </a:solidFill>
              </a:rPr>
              <a:t>2</a:t>
            </a:r>
            <a:r>
              <a:rPr lang="pt-BR" b="1" u="sng" baseline="30000" dirty="0">
                <a:solidFill>
                  <a:schemeClr val="tx1"/>
                </a:solidFill>
              </a:rPr>
              <a:t>a</a:t>
            </a:r>
            <a:r>
              <a:rPr lang="pt-BR" b="1" dirty="0">
                <a:solidFill>
                  <a:schemeClr val="tx1"/>
                </a:solidFill>
              </a:rPr>
              <a:t> </a:t>
            </a:r>
            <a:r>
              <a:rPr lang="pt-BR" b="1" dirty="0">
                <a:solidFill>
                  <a:schemeClr val="tx1"/>
                </a:solidFill>
                <a:latin typeface="Lato" panose="020F0502020204030203" pitchFamily="34" charset="0"/>
                <a:ea typeface="Lato" panose="020F0502020204030203" pitchFamily="34" charset="0"/>
                <a:cs typeface="Lato" panose="020F0502020204030203" pitchFamily="34" charset="0"/>
              </a:rPr>
              <a:t>–</a:t>
            </a:r>
            <a:r>
              <a:rPr lang="pt-BR" b="1" dirty="0">
                <a:solidFill>
                  <a:schemeClr val="tx1"/>
                </a:solidFill>
              </a:rPr>
              <a:t> Organização das respostas</a:t>
            </a:r>
            <a:endParaRPr lang="pt-BR" dirty="0">
              <a:solidFill>
                <a:schemeClr val="tx1"/>
              </a:solidFill>
            </a:endParaRPr>
          </a:p>
        </p:txBody>
      </p:sp>
      <p:grpSp>
        <p:nvGrpSpPr>
          <p:cNvPr id="22" name="Agrupar 21">
            <a:extLst>
              <a:ext uri="{FF2B5EF4-FFF2-40B4-BE49-F238E27FC236}">
                <a16:creationId xmlns:a16="http://schemas.microsoft.com/office/drawing/2014/main" id="{6DF241B8-1D6C-CC2D-409C-471458C49BA4}"/>
              </a:ext>
            </a:extLst>
          </p:cNvPr>
          <p:cNvGrpSpPr/>
          <p:nvPr/>
        </p:nvGrpSpPr>
        <p:grpSpPr>
          <a:xfrm>
            <a:off x="713261" y="913149"/>
            <a:ext cx="7494384" cy="1534606"/>
            <a:chOff x="860638" y="3960333"/>
            <a:chExt cx="7494384" cy="1534606"/>
          </a:xfrm>
        </p:grpSpPr>
        <p:sp>
          <p:nvSpPr>
            <p:cNvPr id="23" name="Google Shape;119;p4">
              <a:extLst>
                <a:ext uri="{FF2B5EF4-FFF2-40B4-BE49-F238E27FC236}">
                  <a16:creationId xmlns:a16="http://schemas.microsoft.com/office/drawing/2014/main" id="{B272B9F0-A148-845A-07B7-62A2E29FA170}"/>
                </a:ext>
              </a:extLst>
            </p:cNvPr>
            <p:cNvSpPr txBox="1">
              <a:spLocks/>
            </p:cNvSpPr>
            <p:nvPr/>
          </p:nvSpPr>
          <p:spPr>
            <a:xfrm>
              <a:off x="1097633" y="4183641"/>
              <a:ext cx="7257389" cy="1311298"/>
            </a:xfrm>
            <a:prstGeom prst="rect">
              <a:avLst/>
            </a:prstGeom>
            <a:solidFill>
              <a:srgbClr val="FFFFFF"/>
            </a:solidFill>
            <a:ln w="19050" cap="flat" cmpd="sng">
              <a:solidFill>
                <a:srgbClr val="181644"/>
              </a:solidFill>
              <a:prstDash val="solid"/>
              <a:round/>
              <a:headEnd type="none" w="sm" len="sm"/>
              <a:tailEnd type="none" w="sm" len="sm"/>
            </a:ln>
            <a:effectLst>
              <a:outerShdw dist="28575" dir="2760000" algn="bl" rotWithShape="0">
                <a:srgbClr val="4A4789">
                  <a:alpha val="69803"/>
                </a:srgbClr>
              </a:outerShdw>
            </a:effectLst>
          </p:spPr>
          <p:txBody>
            <a:bodyPr spcFirstLastPara="1" wrap="square" lIns="216000" tIns="90000" rIns="91425" bIns="90000" anchor="t" anchorCtr="0">
              <a:spAutoFit/>
            </a:bodyPr>
            <a:lstStyle>
              <a:defPPr marR="0" lvl="0" algn="l" rtl="0">
                <a:lnSpc>
                  <a:spcPct val="100000"/>
                </a:lnSpc>
                <a:spcBef>
                  <a:spcPts val="0"/>
                </a:spcBef>
                <a:spcAft>
                  <a:spcPts val="0"/>
                </a:spcAft>
              </a:defPPr>
              <a:lvl1pPr marL="457200" marR="0" lvl="0" indent="-355600" algn="l" rtl="0">
                <a:lnSpc>
                  <a:spcPct val="100000"/>
                </a:lnSpc>
                <a:spcBef>
                  <a:spcPts val="0"/>
                </a:spcBef>
                <a:spcAft>
                  <a:spcPts val="0"/>
                </a:spcAft>
                <a:buClr>
                  <a:schemeClr val="dk1"/>
                </a:buClr>
                <a:buSzPts val="2000"/>
                <a:buFont typeface="Lato"/>
                <a:buChar char="●"/>
                <a:defRPr sz="2000" b="0" i="0" u="none" strike="noStrike" cap="none">
                  <a:solidFill>
                    <a:schemeClr val="dk1"/>
                  </a:solidFill>
                  <a:latin typeface="Lato"/>
                  <a:ea typeface="Lato"/>
                  <a:cs typeface="Lato"/>
                  <a:sym typeface="Lato"/>
                </a:defRPr>
              </a:lvl1pPr>
              <a:lvl2pPr marL="914400" marR="0" lvl="1" indent="-355600" algn="l" rtl="0">
                <a:lnSpc>
                  <a:spcPct val="100000"/>
                </a:lnSpc>
                <a:spcBef>
                  <a:spcPts val="0"/>
                </a:spcBef>
                <a:spcAft>
                  <a:spcPts val="0"/>
                </a:spcAft>
                <a:buClr>
                  <a:schemeClr val="dk1"/>
                </a:buClr>
                <a:buSzPts val="2000"/>
                <a:buFont typeface="Lato"/>
                <a:buChar char="○"/>
                <a:defRPr sz="2000" b="0" i="0" u="none" strike="noStrike" cap="none">
                  <a:solidFill>
                    <a:schemeClr val="dk1"/>
                  </a:solidFill>
                  <a:latin typeface="Lato"/>
                  <a:ea typeface="Lato"/>
                  <a:cs typeface="Lato"/>
                  <a:sym typeface="Lato"/>
                </a:defRPr>
              </a:lvl2pPr>
              <a:lvl3pPr marL="1371600" marR="0" lvl="2" indent="-355600" algn="l" rtl="0">
                <a:lnSpc>
                  <a:spcPct val="100000"/>
                </a:lnSpc>
                <a:spcBef>
                  <a:spcPts val="0"/>
                </a:spcBef>
                <a:spcAft>
                  <a:spcPts val="0"/>
                </a:spcAft>
                <a:buClr>
                  <a:schemeClr val="dk1"/>
                </a:buClr>
                <a:buSzPts val="2000"/>
                <a:buFont typeface="Lato"/>
                <a:buChar char="○"/>
                <a:defRPr sz="2000" b="0" i="0" u="none" strike="noStrike" cap="none">
                  <a:solidFill>
                    <a:schemeClr val="dk1"/>
                  </a:solidFill>
                  <a:latin typeface="Lato"/>
                  <a:ea typeface="Lato"/>
                  <a:cs typeface="Lato"/>
                  <a:sym typeface="Lato"/>
                </a:defRPr>
              </a:lvl3pPr>
              <a:lvl4pPr marL="1828800" marR="0" lvl="3" indent="-355600" algn="l" rtl="0">
                <a:lnSpc>
                  <a:spcPct val="100000"/>
                </a:lnSpc>
                <a:spcBef>
                  <a:spcPts val="0"/>
                </a:spcBef>
                <a:spcAft>
                  <a:spcPts val="0"/>
                </a:spcAft>
                <a:buClr>
                  <a:schemeClr val="dk1"/>
                </a:buClr>
                <a:buSzPts val="2000"/>
                <a:buFont typeface="Lato"/>
                <a:buChar char="○"/>
                <a:defRPr sz="2000" b="0" i="0" u="none" strike="noStrike" cap="none">
                  <a:solidFill>
                    <a:schemeClr val="dk1"/>
                  </a:solidFill>
                  <a:latin typeface="Lato"/>
                  <a:ea typeface="Lato"/>
                  <a:cs typeface="Lato"/>
                  <a:sym typeface="Lato"/>
                </a:defRPr>
              </a:lvl4pPr>
              <a:lvl5pPr marL="2286000" marR="0" lvl="4" indent="-355600" algn="l" rtl="0">
                <a:lnSpc>
                  <a:spcPct val="100000"/>
                </a:lnSpc>
                <a:spcBef>
                  <a:spcPts val="0"/>
                </a:spcBef>
                <a:spcAft>
                  <a:spcPts val="0"/>
                </a:spcAft>
                <a:buClr>
                  <a:schemeClr val="dk1"/>
                </a:buClr>
                <a:buSzPts val="2000"/>
                <a:buFont typeface="Lato"/>
                <a:buChar char="○"/>
                <a:defRPr sz="2000" b="0" i="0" u="none" strike="noStrike" cap="none">
                  <a:solidFill>
                    <a:schemeClr val="dk1"/>
                  </a:solidFill>
                  <a:latin typeface="Lato"/>
                  <a:ea typeface="Lato"/>
                  <a:cs typeface="Lato"/>
                  <a:sym typeface="Lato"/>
                </a:defRPr>
              </a:lvl5pPr>
              <a:lvl6pPr marL="2743200" marR="0" lvl="5" indent="-355600" algn="l" rtl="0">
                <a:lnSpc>
                  <a:spcPct val="100000"/>
                </a:lnSpc>
                <a:spcBef>
                  <a:spcPts val="0"/>
                </a:spcBef>
                <a:spcAft>
                  <a:spcPts val="0"/>
                </a:spcAft>
                <a:buClr>
                  <a:schemeClr val="dk1"/>
                </a:buClr>
                <a:buSzPts val="2000"/>
                <a:buFont typeface="Lato"/>
                <a:buChar char="○"/>
                <a:defRPr sz="2000" b="0" i="0" u="none" strike="noStrike" cap="none">
                  <a:solidFill>
                    <a:schemeClr val="dk1"/>
                  </a:solidFill>
                  <a:latin typeface="Lato"/>
                  <a:ea typeface="Lato"/>
                  <a:cs typeface="Lato"/>
                  <a:sym typeface="Lato"/>
                </a:defRPr>
              </a:lvl6pPr>
              <a:lvl7pPr marL="3200400" marR="0" lvl="6" indent="-355600" algn="l" rtl="0">
                <a:lnSpc>
                  <a:spcPct val="100000"/>
                </a:lnSpc>
                <a:spcBef>
                  <a:spcPts val="0"/>
                </a:spcBef>
                <a:spcAft>
                  <a:spcPts val="0"/>
                </a:spcAft>
                <a:buClr>
                  <a:schemeClr val="dk1"/>
                </a:buClr>
                <a:buSzPts val="2000"/>
                <a:buFont typeface="Lato"/>
                <a:buChar char="○"/>
                <a:defRPr sz="2000" b="0" i="0" u="none" strike="noStrike" cap="none">
                  <a:solidFill>
                    <a:schemeClr val="dk1"/>
                  </a:solidFill>
                  <a:latin typeface="Lato"/>
                  <a:ea typeface="Lato"/>
                  <a:cs typeface="Lato"/>
                  <a:sym typeface="Lato"/>
                </a:defRPr>
              </a:lvl7pPr>
              <a:lvl8pPr marL="3657600" marR="0" lvl="7" indent="-355600" algn="l" rtl="0">
                <a:lnSpc>
                  <a:spcPct val="100000"/>
                </a:lnSpc>
                <a:spcBef>
                  <a:spcPts val="0"/>
                </a:spcBef>
                <a:spcAft>
                  <a:spcPts val="0"/>
                </a:spcAft>
                <a:buClr>
                  <a:schemeClr val="dk1"/>
                </a:buClr>
                <a:buSzPts val="2000"/>
                <a:buFont typeface="Lato"/>
                <a:buChar char="○"/>
                <a:defRPr sz="2000" b="0" i="0" u="none" strike="noStrike" cap="none">
                  <a:solidFill>
                    <a:schemeClr val="dk1"/>
                  </a:solidFill>
                  <a:latin typeface="Lato"/>
                  <a:ea typeface="Lato"/>
                  <a:cs typeface="Lato"/>
                  <a:sym typeface="Lato"/>
                </a:defRPr>
              </a:lvl8pPr>
              <a:lvl9pPr marL="4114800" marR="0" lvl="8" indent="-355600" algn="l" rtl="0">
                <a:lnSpc>
                  <a:spcPct val="100000"/>
                </a:lnSpc>
                <a:spcBef>
                  <a:spcPts val="0"/>
                </a:spcBef>
                <a:spcAft>
                  <a:spcPts val="0"/>
                </a:spcAft>
                <a:buClr>
                  <a:schemeClr val="dk1"/>
                </a:buClr>
                <a:buSzPts val="2000"/>
                <a:buFont typeface="Lato"/>
                <a:buChar char="○"/>
                <a:defRPr sz="2000" b="0" i="0" u="none" strike="noStrike" cap="none">
                  <a:solidFill>
                    <a:schemeClr val="dk1"/>
                  </a:solidFill>
                  <a:latin typeface="Lato"/>
                  <a:ea typeface="Lato"/>
                  <a:cs typeface="Lato"/>
                  <a:sym typeface="Lato"/>
                </a:defRPr>
              </a:lvl9pPr>
            </a:lstStyle>
            <a:p>
              <a:pPr marL="0" lvl="0" indent="0" algn="ctr" rtl="0">
                <a:lnSpc>
                  <a:spcPct val="114000"/>
                </a:lnSpc>
                <a:spcBef>
                  <a:spcPts val="0"/>
                </a:spcBef>
                <a:spcAft>
                  <a:spcPts val="600"/>
                </a:spcAft>
                <a:buNone/>
              </a:pPr>
              <a:r>
                <a:rPr lang="pt-BR" dirty="0">
                  <a:solidFill>
                    <a:schemeClr val="tx1"/>
                  </a:solidFill>
                </a:rPr>
                <a:t>Organize as respostas do seu colega em uma tabela, de forma resumida ou utilizando palavras-chave, destacando as respostas que se repetirem nas colunas. </a:t>
              </a:r>
            </a:p>
          </p:txBody>
        </p:sp>
        <p:pic>
          <p:nvPicPr>
            <p:cNvPr id="24" name="Google Shape;121;p4">
              <a:extLst>
                <a:ext uri="{FF2B5EF4-FFF2-40B4-BE49-F238E27FC236}">
                  <a16:creationId xmlns:a16="http://schemas.microsoft.com/office/drawing/2014/main" id="{38210A7E-0D02-D1C9-7B15-BDFA5A2D1FCB}"/>
                </a:ext>
              </a:extLst>
            </p:cNvPr>
            <p:cNvPicPr preferRelativeResize="0"/>
            <p:nvPr/>
          </p:nvPicPr>
          <p:blipFill rotWithShape="1">
            <a:blip r:embed="rId3">
              <a:alphaModFix/>
            </a:blip>
            <a:srcRect/>
            <a:stretch/>
          </p:blipFill>
          <p:spPr>
            <a:xfrm>
              <a:off x="860638" y="3960333"/>
              <a:ext cx="531975" cy="522686"/>
            </a:xfrm>
            <a:prstGeom prst="rect">
              <a:avLst/>
            </a:prstGeom>
            <a:noFill/>
            <a:ln>
              <a:noFill/>
            </a:ln>
          </p:spPr>
        </p:pic>
      </p:grpSp>
      <p:grpSp>
        <p:nvGrpSpPr>
          <p:cNvPr id="4" name="Agrupar 3">
            <a:extLst>
              <a:ext uri="{FF2B5EF4-FFF2-40B4-BE49-F238E27FC236}">
                <a16:creationId xmlns:a16="http://schemas.microsoft.com/office/drawing/2014/main" id="{5DEB5274-079C-0587-E1F3-B46578FE7BC1}"/>
              </a:ext>
            </a:extLst>
          </p:cNvPr>
          <p:cNvGrpSpPr/>
          <p:nvPr/>
        </p:nvGrpSpPr>
        <p:grpSpPr>
          <a:xfrm>
            <a:off x="420756" y="2662090"/>
            <a:ext cx="8286655" cy="2133540"/>
            <a:chOff x="420756" y="2726766"/>
            <a:chExt cx="8286655" cy="2133540"/>
          </a:xfrm>
        </p:grpSpPr>
        <p:graphicFrame>
          <p:nvGraphicFramePr>
            <p:cNvPr id="2" name="Google Shape;198;p30">
              <a:extLst>
                <a:ext uri="{FF2B5EF4-FFF2-40B4-BE49-F238E27FC236}">
                  <a16:creationId xmlns:a16="http://schemas.microsoft.com/office/drawing/2014/main" id="{8C18512B-FCB5-9537-2AD4-86451A14C4FD}"/>
                </a:ext>
              </a:extLst>
            </p:cNvPr>
            <p:cNvGraphicFramePr>
              <a:graphicFrameLocks/>
            </p:cNvGraphicFramePr>
            <p:nvPr>
              <p:extLst>
                <p:ext uri="{D42A27DB-BD31-4B8C-83A1-F6EECF244321}">
                  <p14:modId xmlns:p14="http://schemas.microsoft.com/office/powerpoint/2010/main" val="3297900284"/>
                </p:ext>
              </p:extLst>
            </p:nvPr>
          </p:nvGraphicFramePr>
          <p:xfrm>
            <a:off x="420756" y="2726766"/>
            <a:ext cx="8286655" cy="2133540"/>
          </p:xfrm>
          <a:graphic>
            <a:graphicData uri="http://schemas.openxmlformats.org/drawingml/2006/table">
              <a:tbl>
                <a:tblPr>
                  <a:noFill/>
                </a:tblPr>
                <a:tblGrid>
                  <a:gridCol w="2082220">
                    <a:extLst>
                      <a:ext uri="{9D8B030D-6E8A-4147-A177-3AD203B41FA5}">
                        <a16:colId xmlns:a16="http://schemas.microsoft.com/office/drawing/2014/main" val="20000"/>
                      </a:ext>
                    </a:extLst>
                  </a:gridCol>
                  <a:gridCol w="2076773">
                    <a:extLst>
                      <a:ext uri="{9D8B030D-6E8A-4147-A177-3AD203B41FA5}">
                        <a16:colId xmlns:a16="http://schemas.microsoft.com/office/drawing/2014/main" val="20001"/>
                      </a:ext>
                    </a:extLst>
                  </a:gridCol>
                  <a:gridCol w="2092271">
                    <a:extLst>
                      <a:ext uri="{9D8B030D-6E8A-4147-A177-3AD203B41FA5}">
                        <a16:colId xmlns:a16="http://schemas.microsoft.com/office/drawing/2014/main" val="20002"/>
                      </a:ext>
                    </a:extLst>
                  </a:gridCol>
                  <a:gridCol w="2035391">
                    <a:extLst>
                      <a:ext uri="{9D8B030D-6E8A-4147-A177-3AD203B41FA5}">
                        <a16:colId xmlns:a16="http://schemas.microsoft.com/office/drawing/2014/main" val="20003"/>
                      </a:ext>
                    </a:extLst>
                  </a:gridCol>
                </a:tblGrid>
                <a:tr h="898410">
                  <a:tc>
                    <a:txBody>
                      <a:bodyPr/>
                      <a:lstStyle/>
                      <a:p>
                        <a:pPr marL="0" lvl="0" indent="0" algn="ctr" rtl="0">
                          <a:spcBef>
                            <a:spcPts val="0"/>
                          </a:spcBef>
                          <a:spcAft>
                            <a:spcPts val="0"/>
                          </a:spcAft>
                          <a:buNone/>
                        </a:pPr>
                        <a:r>
                          <a:rPr lang="pt-BR" sz="2000" b="1" dirty="0">
                            <a:solidFill>
                              <a:srgbClr val="00B050"/>
                            </a:solidFill>
                            <a:latin typeface="Lato" panose="020F0502020204030203" pitchFamily="34" charset="0"/>
                            <a:ea typeface="Lato" panose="020F0502020204030203" pitchFamily="34" charset="0"/>
                            <a:cs typeface="Lato" panose="020F0502020204030203" pitchFamily="34" charset="0"/>
                            <a:sym typeface="Calibri"/>
                          </a:rPr>
                          <a:t>O que você ama fazer?</a:t>
                        </a:r>
                        <a:endParaRPr sz="2000" b="1" dirty="0">
                          <a:solidFill>
                            <a:srgbClr val="00B050"/>
                          </a:solidFill>
                          <a:latin typeface="Lato" panose="020F0502020204030203" pitchFamily="34" charset="0"/>
                          <a:ea typeface="Lato" panose="020F0502020204030203" pitchFamily="34" charset="0"/>
                          <a:cs typeface="Lato" panose="020F0502020204030203" pitchFamily="34" charset="0"/>
                          <a:sym typeface="Calibri"/>
                        </a:endParaRPr>
                      </a:p>
                    </a:txBody>
                    <a:tcPr marL="91425" marR="91425" marT="91425" marB="91425" anchor="ctr">
                      <a:solidFill>
                        <a:schemeClr val="bg2">
                          <a:lumMod val="20000"/>
                          <a:lumOff val="80000"/>
                        </a:schemeClr>
                      </a:solidFill>
                    </a:tcPr>
                  </a:tc>
                  <a:tc>
                    <a:txBody>
                      <a:bodyPr/>
                      <a:lstStyle/>
                      <a:p>
                        <a:pPr marL="0" lvl="0" indent="0" algn="ctr" rtl="0">
                          <a:spcBef>
                            <a:spcPts val="0"/>
                          </a:spcBef>
                          <a:spcAft>
                            <a:spcPts val="0"/>
                          </a:spcAft>
                          <a:buNone/>
                        </a:pPr>
                        <a:r>
                          <a:rPr lang="pt-BR" sz="2000" b="1" dirty="0">
                            <a:solidFill>
                              <a:srgbClr val="FF0000"/>
                            </a:solidFill>
                            <a:latin typeface="Lato" panose="020F0502020204030203" pitchFamily="34" charset="0"/>
                            <a:ea typeface="Lato" panose="020F0502020204030203" pitchFamily="34" charset="0"/>
                            <a:cs typeface="Lato" panose="020F0502020204030203" pitchFamily="34" charset="0"/>
                            <a:sym typeface="Calibri"/>
                          </a:rPr>
                          <a:t>O que você faz bem?</a:t>
                        </a:r>
                        <a:endParaRPr sz="2000" b="1" dirty="0">
                          <a:solidFill>
                            <a:srgbClr val="FF0000"/>
                          </a:solidFill>
                          <a:latin typeface="Lato" panose="020F0502020204030203" pitchFamily="34" charset="0"/>
                          <a:ea typeface="Lato" panose="020F0502020204030203" pitchFamily="34" charset="0"/>
                          <a:cs typeface="Lato" panose="020F0502020204030203" pitchFamily="34" charset="0"/>
                          <a:sym typeface="Calibri"/>
                        </a:endParaRPr>
                      </a:p>
                    </a:txBody>
                    <a:tcPr marL="91425" marR="91425" marT="91425" marB="91425" anchor="ctr">
                      <a:solidFill>
                        <a:schemeClr val="bg2">
                          <a:lumMod val="20000"/>
                          <a:lumOff val="80000"/>
                        </a:schemeClr>
                      </a:solidFill>
                    </a:tcPr>
                  </a:tc>
                  <a:tc>
                    <a:txBody>
                      <a:bodyPr/>
                      <a:lstStyle/>
                      <a:p>
                        <a:pPr marL="0" lvl="0" indent="0" algn="ctr" rtl="0">
                          <a:spcBef>
                            <a:spcPts val="0"/>
                          </a:spcBef>
                          <a:spcAft>
                            <a:spcPts val="0"/>
                          </a:spcAft>
                          <a:buNone/>
                        </a:pPr>
                        <a:r>
                          <a:rPr lang="pt-BR" sz="2000" b="1" dirty="0">
                            <a:solidFill>
                              <a:srgbClr val="0000FF"/>
                            </a:solidFill>
                            <a:latin typeface="Lato" panose="020F0502020204030203" pitchFamily="34" charset="0"/>
                            <a:ea typeface="Lato" panose="020F0502020204030203" pitchFamily="34" charset="0"/>
                            <a:cs typeface="Lato" panose="020F0502020204030203" pitchFamily="34" charset="0"/>
                            <a:sym typeface="Calibri"/>
                          </a:rPr>
                          <a:t>O que você poderia ser pago para fazer?</a:t>
                        </a:r>
                        <a:endParaRPr sz="2000" b="1" dirty="0">
                          <a:solidFill>
                            <a:srgbClr val="0000FF"/>
                          </a:solidFill>
                          <a:latin typeface="Lato" panose="020F0502020204030203" pitchFamily="34" charset="0"/>
                          <a:ea typeface="Lato" panose="020F0502020204030203" pitchFamily="34" charset="0"/>
                          <a:cs typeface="Lato" panose="020F0502020204030203" pitchFamily="34" charset="0"/>
                          <a:sym typeface="Calibri"/>
                        </a:endParaRPr>
                      </a:p>
                    </a:txBody>
                    <a:tcPr marL="91425" marR="91425" marT="91425" marB="91425" anchor="ctr">
                      <a:solidFill>
                        <a:schemeClr val="bg2">
                          <a:lumMod val="20000"/>
                          <a:lumOff val="80000"/>
                        </a:schemeClr>
                      </a:solidFill>
                    </a:tcPr>
                  </a:tc>
                  <a:tc>
                    <a:txBody>
                      <a:bodyPr/>
                      <a:lstStyle/>
                      <a:p>
                        <a:pPr marL="0" lvl="0" indent="0" algn="ctr" rtl="0">
                          <a:spcBef>
                            <a:spcPts val="0"/>
                          </a:spcBef>
                          <a:spcAft>
                            <a:spcPts val="0"/>
                          </a:spcAft>
                          <a:buNone/>
                        </a:pPr>
                        <a:r>
                          <a:rPr lang="pt-BR" sz="2000" b="1" dirty="0">
                            <a:solidFill>
                              <a:srgbClr val="FF00FF"/>
                            </a:solidFill>
                            <a:latin typeface="Lato" panose="020F0502020204030203" pitchFamily="34" charset="0"/>
                            <a:ea typeface="Lato" panose="020F0502020204030203" pitchFamily="34" charset="0"/>
                            <a:cs typeface="Lato" panose="020F0502020204030203" pitchFamily="34" charset="0"/>
                            <a:sym typeface="Calibri"/>
                          </a:rPr>
                          <a:t>Do que o mundo precisa?</a:t>
                        </a:r>
                        <a:endParaRPr sz="2000" b="1" dirty="0">
                          <a:solidFill>
                            <a:srgbClr val="FF00FF"/>
                          </a:solidFill>
                          <a:latin typeface="Lato" panose="020F0502020204030203" pitchFamily="34" charset="0"/>
                          <a:ea typeface="Lato" panose="020F0502020204030203" pitchFamily="34" charset="0"/>
                          <a:cs typeface="Lato" panose="020F0502020204030203" pitchFamily="34" charset="0"/>
                          <a:sym typeface="Calibri"/>
                        </a:endParaRPr>
                      </a:p>
                    </a:txBody>
                    <a:tcPr marL="91425" marR="91425" marT="91425" marB="91425" anchor="ctr">
                      <a:solidFill>
                        <a:schemeClr val="bg2">
                          <a:lumMod val="20000"/>
                          <a:lumOff val="80000"/>
                        </a:schemeClr>
                      </a:solidFill>
                    </a:tcPr>
                  </a:tc>
                  <a:extLst>
                    <a:ext uri="{0D108BD9-81ED-4DB2-BD59-A6C34878D82A}">
                      <a16:rowId xmlns:a16="http://schemas.microsoft.com/office/drawing/2014/main" val="10000"/>
                    </a:ext>
                  </a:extLst>
                </a:tr>
                <a:tr h="848496">
                  <a:tc>
                    <a:txBody>
                      <a:bodyPr/>
                      <a:lstStyle/>
                      <a:p>
                        <a:pPr marL="0" lvl="0" indent="0" algn="l" rtl="0">
                          <a:spcBef>
                            <a:spcPts val="0"/>
                          </a:spcBef>
                          <a:spcAft>
                            <a:spcPts val="0"/>
                          </a:spcAft>
                          <a:buNone/>
                        </a:pPr>
                        <a:endParaRPr dirty="0">
                          <a:latin typeface="Calibri"/>
                          <a:ea typeface="Calibri"/>
                          <a:cs typeface="Calibri"/>
                          <a:sym typeface="Calibri"/>
                        </a:endParaRPr>
                      </a:p>
                      <a:p>
                        <a:pPr marL="457200" lvl="0" indent="0" algn="l" rtl="0">
                          <a:spcBef>
                            <a:spcPts val="0"/>
                          </a:spcBef>
                          <a:spcAft>
                            <a:spcPts val="0"/>
                          </a:spcAft>
                          <a:buNone/>
                        </a:pPr>
                        <a:endParaRPr dirty="0">
                          <a:latin typeface="Calibri"/>
                          <a:ea typeface="Calibri"/>
                          <a:cs typeface="Calibri"/>
                          <a:sym typeface="Calibri"/>
                        </a:endParaRPr>
                      </a:p>
                      <a:p>
                        <a:pPr marL="0" lvl="0" indent="0" algn="l" rtl="0">
                          <a:spcBef>
                            <a:spcPts val="0"/>
                          </a:spcBef>
                          <a:spcAft>
                            <a:spcPts val="0"/>
                          </a:spcAft>
                          <a:buNone/>
                        </a:pPr>
                        <a:endParaRPr dirty="0">
                          <a:latin typeface="Calibri"/>
                          <a:ea typeface="Calibri"/>
                          <a:cs typeface="Calibri"/>
                          <a:sym typeface="Calibri"/>
                        </a:endParaRPr>
                      </a:p>
                      <a:p>
                        <a:pPr marL="0" lvl="0" indent="0" algn="l" rtl="0">
                          <a:spcBef>
                            <a:spcPts val="0"/>
                          </a:spcBef>
                          <a:spcAft>
                            <a:spcPts val="0"/>
                          </a:spcAft>
                          <a:buNone/>
                        </a:pPr>
                        <a:endParaRPr dirty="0">
                          <a:latin typeface="Calibri"/>
                          <a:ea typeface="Calibri"/>
                          <a:cs typeface="Calibri"/>
                          <a:sym typeface="Calibri"/>
                        </a:endParaRPr>
                      </a:p>
                    </a:txBody>
                    <a:tcPr marL="91425" marR="91425" marT="91425" marB="91425">
                      <a:solidFill>
                        <a:schemeClr val="lt1"/>
                      </a:solidFill>
                    </a:tcPr>
                  </a:tc>
                  <a:tc>
                    <a:txBody>
                      <a:bodyPr/>
                      <a:lstStyle/>
                      <a:p>
                        <a:pPr marL="0" lvl="0" indent="0" algn="l" rtl="0">
                          <a:spcBef>
                            <a:spcPts val="0"/>
                          </a:spcBef>
                          <a:spcAft>
                            <a:spcPts val="0"/>
                          </a:spcAft>
                          <a:buNone/>
                        </a:pPr>
                        <a:endParaRPr dirty="0">
                          <a:latin typeface="Calibri"/>
                          <a:ea typeface="Calibri"/>
                          <a:cs typeface="Calibri"/>
                          <a:sym typeface="Calibri"/>
                        </a:endParaRPr>
                      </a:p>
                    </a:txBody>
                    <a:tcPr marL="91425" marR="0" marT="91425" marB="91425">
                      <a:solidFill>
                        <a:schemeClr val="lt1"/>
                      </a:solidFill>
                    </a:tcPr>
                  </a:tc>
                  <a:tc>
                    <a:txBody>
                      <a:bodyPr/>
                      <a:lstStyle/>
                      <a:p>
                        <a:pPr marL="0" lvl="0" indent="0" algn="l" rtl="0">
                          <a:spcBef>
                            <a:spcPts val="0"/>
                          </a:spcBef>
                          <a:spcAft>
                            <a:spcPts val="0"/>
                          </a:spcAft>
                          <a:buNone/>
                        </a:pPr>
                        <a:endParaRPr dirty="0">
                          <a:latin typeface="Calibri"/>
                          <a:ea typeface="Calibri"/>
                          <a:cs typeface="Calibri"/>
                          <a:sym typeface="Calibri"/>
                        </a:endParaRPr>
                      </a:p>
                    </a:txBody>
                    <a:tcPr marL="91425" marR="91425" marT="91425" marB="91425">
                      <a:solidFill>
                        <a:schemeClr val="lt1"/>
                      </a:solidFill>
                    </a:tcPr>
                  </a:tc>
                  <a:tc>
                    <a:txBody>
                      <a:bodyPr/>
                      <a:lstStyle/>
                      <a:p>
                        <a:pPr marL="0" lvl="0" indent="0" algn="l" rtl="0">
                          <a:spcBef>
                            <a:spcPts val="0"/>
                          </a:spcBef>
                          <a:spcAft>
                            <a:spcPts val="0"/>
                          </a:spcAft>
                          <a:buNone/>
                        </a:pPr>
                        <a:endParaRPr dirty="0">
                          <a:latin typeface="Calibri"/>
                          <a:ea typeface="Calibri"/>
                          <a:cs typeface="Calibri"/>
                          <a:sym typeface="Calibri"/>
                        </a:endParaRPr>
                      </a:p>
                    </a:txBody>
                    <a:tcPr marL="91425" marR="91425" marT="91425" marB="91425">
                      <a:solidFill>
                        <a:schemeClr val="lt1"/>
                      </a:solidFill>
                    </a:tcPr>
                  </a:tc>
                  <a:extLst>
                    <a:ext uri="{0D108BD9-81ED-4DB2-BD59-A6C34878D82A}">
                      <a16:rowId xmlns:a16="http://schemas.microsoft.com/office/drawing/2014/main" val="10001"/>
                    </a:ext>
                  </a:extLst>
                </a:tr>
              </a:tbl>
            </a:graphicData>
          </a:graphic>
        </p:graphicFrame>
        <p:pic>
          <p:nvPicPr>
            <p:cNvPr id="21" name="Imagem 20" descr="Forma&#10;&#10;Descrição gerada automaticamente">
              <a:extLst>
                <a:ext uri="{FF2B5EF4-FFF2-40B4-BE49-F238E27FC236}">
                  <a16:creationId xmlns:a16="http://schemas.microsoft.com/office/drawing/2014/main" id="{7BEADB3F-30E7-F44E-0120-F96FE1DD32B5}"/>
                </a:ext>
              </a:extLst>
            </p:cNvPr>
            <p:cNvPicPr>
              <a:picLocks noChangeAspect="1"/>
            </p:cNvPicPr>
            <p:nvPr/>
          </p:nvPicPr>
          <p:blipFill rotWithShape="1">
            <a:blip r:embed="rId4"/>
            <a:srcRect t="8189" b="12230"/>
            <a:stretch/>
          </p:blipFill>
          <p:spPr>
            <a:xfrm>
              <a:off x="979249" y="3982313"/>
              <a:ext cx="1035529" cy="824077"/>
            </a:xfrm>
            <a:prstGeom prst="rect">
              <a:avLst/>
            </a:prstGeom>
          </p:spPr>
        </p:pic>
        <p:pic>
          <p:nvPicPr>
            <p:cNvPr id="17" name="Imagem 16" descr="Mão segurando objeto colorido&#10;&#10;Descrição gerada automaticamente com confiança baixa">
              <a:extLst>
                <a:ext uri="{FF2B5EF4-FFF2-40B4-BE49-F238E27FC236}">
                  <a16:creationId xmlns:a16="http://schemas.microsoft.com/office/drawing/2014/main" id="{ADB046DB-BE95-8BAA-EF36-7EEDEE754A40}"/>
                </a:ext>
              </a:extLst>
            </p:cNvPr>
            <p:cNvPicPr>
              <a:picLocks noChangeAspect="1"/>
            </p:cNvPicPr>
            <p:nvPr/>
          </p:nvPicPr>
          <p:blipFill rotWithShape="1">
            <a:blip r:embed="rId5"/>
            <a:srcRect t="17413"/>
            <a:stretch/>
          </p:blipFill>
          <p:spPr>
            <a:xfrm>
              <a:off x="6975269" y="3897513"/>
              <a:ext cx="1380744" cy="951519"/>
            </a:xfrm>
            <a:prstGeom prst="rect">
              <a:avLst/>
            </a:prstGeom>
          </p:spPr>
        </p:pic>
        <p:pic>
          <p:nvPicPr>
            <p:cNvPr id="14" name="Imagem 13" descr="Uma imagem contendo Logotipo&#10;&#10;Descrição gerada automaticamente">
              <a:extLst>
                <a:ext uri="{FF2B5EF4-FFF2-40B4-BE49-F238E27FC236}">
                  <a16:creationId xmlns:a16="http://schemas.microsoft.com/office/drawing/2014/main" id="{CF7A2662-BB13-0D8C-BF8B-BC7591714EDC}"/>
                </a:ext>
              </a:extLst>
            </p:cNvPr>
            <p:cNvPicPr>
              <a:picLocks noChangeAspect="1"/>
            </p:cNvPicPr>
            <p:nvPr/>
          </p:nvPicPr>
          <p:blipFill>
            <a:blip r:embed="rId6"/>
            <a:stretch>
              <a:fillRect/>
            </a:stretch>
          </p:blipFill>
          <p:spPr>
            <a:xfrm>
              <a:off x="5209723" y="3967324"/>
              <a:ext cx="873239" cy="873239"/>
            </a:xfrm>
            <a:prstGeom prst="rect">
              <a:avLst/>
            </a:prstGeom>
          </p:spPr>
        </p:pic>
        <p:pic>
          <p:nvPicPr>
            <p:cNvPr id="19" name="Imagem 18" descr="Desenho de boneco amarelo&#10;&#10;Descrição gerada automaticamente com confiança média">
              <a:extLst>
                <a:ext uri="{FF2B5EF4-FFF2-40B4-BE49-F238E27FC236}">
                  <a16:creationId xmlns:a16="http://schemas.microsoft.com/office/drawing/2014/main" id="{7E7B1A62-548C-37A0-0A69-B59BF92229CF}"/>
                </a:ext>
              </a:extLst>
            </p:cNvPr>
            <p:cNvPicPr>
              <a:picLocks noChangeAspect="1"/>
            </p:cNvPicPr>
            <p:nvPr/>
          </p:nvPicPr>
          <p:blipFill rotWithShape="1">
            <a:blip r:embed="rId7"/>
            <a:srcRect l="67419" t="54212" r="6141" b="6334"/>
            <a:stretch/>
          </p:blipFill>
          <p:spPr>
            <a:xfrm>
              <a:off x="3139554" y="4062471"/>
              <a:ext cx="736170" cy="743919"/>
            </a:xfrm>
            <a:prstGeom prst="rect">
              <a:avLst/>
            </a:prstGeom>
          </p:spPr>
        </p:pic>
      </p:grpSp>
      <p:grpSp>
        <p:nvGrpSpPr>
          <p:cNvPr id="5" name="Agrupar 4">
            <a:extLst>
              <a:ext uri="{FF2B5EF4-FFF2-40B4-BE49-F238E27FC236}">
                <a16:creationId xmlns:a16="http://schemas.microsoft.com/office/drawing/2014/main" id="{17C34B52-6384-6A9F-4DA5-1B7B345B4F6F}"/>
              </a:ext>
            </a:extLst>
          </p:cNvPr>
          <p:cNvGrpSpPr/>
          <p:nvPr/>
        </p:nvGrpSpPr>
        <p:grpSpPr>
          <a:xfrm>
            <a:off x="6802628" y="236965"/>
            <a:ext cx="2038454" cy="552525"/>
            <a:chOff x="6802628" y="192361"/>
            <a:chExt cx="2038454" cy="552525"/>
          </a:xfrm>
        </p:grpSpPr>
        <p:sp>
          <p:nvSpPr>
            <p:cNvPr id="6" name="Google Shape;110;p4">
              <a:extLst>
                <a:ext uri="{FF2B5EF4-FFF2-40B4-BE49-F238E27FC236}">
                  <a16:creationId xmlns:a16="http://schemas.microsoft.com/office/drawing/2014/main" id="{3FE9A66E-CC56-9FBC-CECB-3DACFD5F7234}"/>
                </a:ext>
              </a:extLst>
            </p:cNvPr>
            <p:cNvSpPr txBox="1">
              <a:spLocks/>
            </p:cNvSpPr>
            <p:nvPr/>
          </p:nvSpPr>
          <p:spPr>
            <a:xfrm>
              <a:off x="7063582" y="316786"/>
              <a:ext cx="1777500" cy="428100"/>
            </a:xfrm>
            <a:prstGeom prst="rect">
              <a:avLst/>
            </a:prstGeom>
            <a:solidFill>
              <a:srgbClr val="FFFFFF"/>
            </a:solidFill>
            <a:ln w="19050" cap="flat" cmpd="sng">
              <a:solidFill>
                <a:srgbClr val="181644"/>
              </a:solidFill>
              <a:prstDash val="solid"/>
              <a:round/>
              <a:headEnd type="none" w="sm" len="sm"/>
              <a:tailEnd type="none" w="sm" len="sm"/>
            </a:ln>
            <a:effectLst>
              <a:outerShdw dist="28575" dir="2760000" algn="bl" rotWithShape="0">
                <a:srgbClr val="4A4789">
                  <a:alpha val="70980"/>
                </a:srgbClr>
              </a:outerShdw>
            </a:effectLst>
          </p:spPr>
          <p:txBody>
            <a:bodyPr spcFirstLastPara="1" wrap="square" lIns="216000" tIns="90000" rIns="91425" bIns="90000" anchor="t" anchorCtr="0">
              <a:spAutoFit/>
            </a:bodyPr>
            <a:lstStyle>
              <a:defPPr marR="0" lvl="0" algn="l" rtl="0">
                <a:lnSpc>
                  <a:spcPct val="100000"/>
                </a:lnSpc>
                <a:spcBef>
                  <a:spcPts val="0"/>
                </a:spcBef>
                <a:spcAft>
                  <a:spcPts val="0"/>
                </a:spcAft>
              </a:defPPr>
              <a:lvl1pPr marL="457200" marR="0" lvl="0" indent="-355600" algn="l" rtl="0">
                <a:lnSpc>
                  <a:spcPct val="100000"/>
                </a:lnSpc>
                <a:spcBef>
                  <a:spcPts val="0"/>
                </a:spcBef>
                <a:spcAft>
                  <a:spcPts val="0"/>
                </a:spcAft>
                <a:buClr>
                  <a:schemeClr val="dk1"/>
                </a:buClr>
                <a:buSzPts val="2000"/>
                <a:buFont typeface="Lato"/>
                <a:buChar char="●"/>
                <a:defRPr sz="2000" b="0" i="0" u="none" strike="noStrike" cap="none">
                  <a:solidFill>
                    <a:schemeClr val="dk1"/>
                  </a:solidFill>
                  <a:latin typeface="Lato"/>
                  <a:ea typeface="Lato"/>
                  <a:cs typeface="Lato"/>
                  <a:sym typeface="Lato"/>
                </a:defRPr>
              </a:lvl1pPr>
              <a:lvl2pPr marL="914400" marR="0" lvl="1" indent="-355600" algn="l" rtl="0">
                <a:lnSpc>
                  <a:spcPct val="100000"/>
                </a:lnSpc>
                <a:spcBef>
                  <a:spcPts val="0"/>
                </a:spcBef>
                <a:spcAft>
                  <a:spcPts val="0"/>
                </a:spcAft>
                <a:buClr>
                  <a:schemeClr val="dk1"/>
                </a:buClr>
                <a:buSzPts val="2000"/>
                <a:buFont typeface="Lato"/>
                <a:buChar char="○"/>
                <a:defRPr sz="2000" b="0" i="0" u="none" strike="noStrike" cap="none">
                  <a:solidFill>
                    <a:schemeClr val="dk1"/>
                  </a:solidFill>
                  <a:latin typeface="Lato"/>
                  <a:ea typeface="Lato"/>
                  <a:cs typeface="Lato"/>
                  <a:sym typeface="Lato"/>
                </a:defRPr>
              </a:lvl2pPr>
              <a:lvl3pPr marL="1371600" marR="0" lvl="2" indent="-355600" algn="l" rtl="0">
                <a:lnSpc>
                  <a:spcPct val="100000"/>
                </a:lnSpc>
                <a:spcBef>
                  <a:spcPts val="0"/>
                </a:spcBef>
                <a:spcAft>
                  <a:spcPts val="0"/>
                </a:spcAft>
                <a:buClr>
                  <a:schemeClr val="dk1"/>
                </a:buClr>
                <a:buSzPts val="2000"/>
                <a:buFont typeface="Lato"/>
                <a:buChar char="○"/>
                <a:defRPr sz="2000" b="0" i="0" u="none" strike="noStrike" cap="none">
                  <a:solidFill>
                    <a:schemeClr val="dk1"/>
                  </a:solidFill>
                  <a:latin typeface="Lato"/>
                  <a:ea typeface="Lato"/>
                  <a:cs typeface="Lato"/>
                  <a:sym typeface="Lato"/>
                </a:defRPr>
              </a:lvl3pPr>
              <a:lvl4pPr marL="1828800" marR="0" lvl="3" indent="-355600" algn="l" rtl="0">
                <a:lnSpc>
                  <a:spcPct val="100000"/>
                </a:lnSpc>
                <a:spcBef>
                  <a:spcPts val="0"/>
                </a:spcBef>
                <a:spcAft>
                  <a:spcPts val="0"/>
                </a:spcAft>
                <a:buClr>
                  <a:schemeClr val="dk1"/>
                </a:buClr>
                <a:buSzPts val="2000"/>
                <a:buFont typeface="Lato"/>
                <a:buChar char="○"/>
                <a:defRPr sz="2000" b="0" i="0" u="none" strike="noStrike" cap="none">
                  <a:solidFill>
                    <a:schemeClr val="dk1"/>
                  </a:solidFill>
                  <a:latin typeface="Lato"/>
                  <a:ea typeface="Lato"/>
                  <a:cs typeface="Lato"/>
                  <a:sym typeface="Lato"/>
                </a:defRPr>
              </a:lvl4pPr>
              <a:lvl5pPr marL="2286000" marR="0" lvl="4" indent="-355600" algn="l" rtl="0">
                <a:lnSpc>
                  <a:spcPct val="100000"/>
                </a:lnSpc>
                <a:spcBef>
                  <a:spcPts val="0"/>
                </a:spcBef>
                <a:spcAft>
                  <a:spcPts val="0"/>
                </a:spcAft>
                <a:buClr>
                  <a:schemeClr val="dk1"/>
                </a:buClr>
                <a:buSzPts val="2000"/>
                <a:buFont typeface="Lato"/>
                <a:buChar char="○"/>
                <a:defRPr sz="2000" b="0" i="0" u="none" strike="noStrike" cap="none">
                  <a:solidFill>
                    <a:schemeClr val="dk1"/>
                  </a:solidFill>
                  <a:latin typeface="Lato"/>
                  <a:ea typeface="Lato"/>
                  <a:cs typeface="Lato"/>
                  <a:sym typeface="Lato"/>
                </a:defRPr>
              </a:lvl5pPr>
              <a:lvl6pPr marL="2743200" marR="0" lvl="5" indent="-355600" algn="l" rtl="0">
                <a:lnSpc>
                  <a:spcPct val="100000"/>
                </a:lnSpc>
                <a:spcBef>
                  <a:spcPts val="0"/>
                </a:spcBef>
                <a:spcAft>
                  <a:spcPts val="0"/>
                </a:spcAft>
                <a:buClr>
                  <a:schemeClr val="dk1"/>
                </a:buClr>
                <a:buSzPts val="2000"/>
                <a:buFont typeface="Lato"/>
                <a:buChar char="○"/>
                <a:defRPr sz="2000" b="0" i="0" u="none" strike="noStrike" cap="none">
                  <a:solidFill>
                    <a:schemeClr val="dk1"/>
                  </a:solidFill>
                  <a:latin typeface="Lato"/>
                  <a:ea typeface="Lato"/>
                  <a:cs typeface="Lato"/>
                  <a:sym typeface="Lato"/>
                </a:defRPr>
              </a:lvl6pPr>
              <a:lvl7pPr marL="3200400" marR="0" lvl="6" indent="-355600" algn="l" rtl="0">
                <a:lnSpc>
                  <a:spcPct val="100000"/>
                </a:lnSpc>
                <a:spcBef>
                  <a:spcPts val="0"/>
                </a:spcBef>
                <a:spcAft>
                  <a:spcPts val="0"/>
                </a:spcAft>
                <a:buClr>
                  <a:schemeClr val="dk1"/>
                </a:buClr>
                <a:buSzPts val="2000"/>
                <a:buFont typeface="Lato"/>
                <a:buChar char="○"/>
                <a:defRPr sz="2000" b="0" i="0" u="none" strike="noStrike" cap="none">
                  <a:solidFill>
                    <a:schemeClr val="dk1"/>
                  </a:solidFill>
                  <a:latin typeface="Lato"/>
                  <a:ea typeface="Lato"/>
                  <a:cs typeface="Lato"/>
                  <a:sym typeface="Lato"/>
                </a:defRPr>
              </a:lvl7pPr>
              <a:lvl8pPr marL="3657600" marR="0" lvl="7" indent="-355600" algn="l" rtl="0">
                <a:lnSpc>
                  <a:spcPct val="100000"/>
                </a:lnSpc>
                <a:spcBef>
                  <a:spcPts val="0"/>
                </a:spcBef>
                <a:spcAft>
                  <a:spcPts val="0"/>
                </a:spcAft>
                <a:buClr>
                  <a:schemeClr val="dk1"/>
                </a:buClr>
                <a:buSzPts val="2000"/>
                <a:buFont typeface="Lato"/>
                <a:buChar char="○"/>
                <a:defRPr sz="2000" b="0" i="0" u="none" strike="noStrike" cap="none">
                  <a:solidFill>
                    <a:schemeClr val="dk1"/>
                  </a:solidFill>
                  <a:latin typeface="Lato"/>
                  <a:ea typeface="Lato"/>
                  <a:cs typeface="Lato"/>
                  <a:sym typeface="Lato"/>
                </a:defRPr>
              </a:lvl8pPr>
              <a:lvl9pPr marL="4114800" marR="0" lvl="8" indent="-355600" algn="l" rtl="0">
                <a:lnSpc>
                  <a:spcPct val="100000"/>
                </a:lnSpc>
                <a:spcBef>
                  <a:spcPts val="0"/>
                </a:spcBef>
                <a:spcAft>
                  <a:spcPts val="0"/>
                </a:spcAft>
                <a:buClr>
                  <a:schemeClr val="dk1"/>
                </a:buClr>
                <a:buSzPts val="2000"/>
                <a:buFont typeface="Lato"/>
                <a:buChar char="○"/>
                <a:defRPr sz="2000" b="0" i="0" u="none" strike="noStrike" cap="none">
                  <a:solidFill>
                    <a:schemeClr val="dk1"/>
                  </a:solidFill>
                  <a:latin typeface="Lato"/>
                  <a:ea typeface="Lato"/>
                  <a:cs typeface="Lato"/>
                  <a:sym typeface="Lato"/>
                </a:defRPr>
              </a:lvl9pPr>
            </a:lstStyle>
            <a:p>
              <a:pPr marL="0" indent="0" algn="ctr">
                <a:buFont typeface="Lato"/>
                <a:buNone/>
              </a:pPr>
              <a:r>
                <a:rPr lang="pt-BR" sz="1600" dirty="0">
                  <a:solidFill>
                    <a:srgbClr val="000000"/>
                  </a:solidFill>
                </a:rPr>
                <a:t>3 MINUTOS</a:t>
              </a:r>
            </a:p>
          </p:txBody>
        </p:sp>
        <p:pic>
          <p:nvPicPr>
            <p:cNvPr id="7" name="Google Shape;112;p4">
              <a:extLst>
                <a:ext uri="{FF2B5EF4-FFF2-40B4-BE49-F238E27FC236}">
                  <a16:creationId xmlns:a16="http://schemas.microsoft.com/office/drawing/2014/main" id="{C1D33995-D7BA-6A9C-92EC-AE7969798378}"/>
                </a:ext>
              </a:extLst>
            </p:cNvPr>
            <p:cNvPicPr preferRelativeResize="0"/>
            <p:nvPr/>
          </p:nvPicPr>
          <p:blipFill rotWithShape="1">
            <a:blip r:embed="rId8">
              <a:alphaModFix/>
            </a:blip>
            <a:srcRect/>
            <a:stretch/>
          </p:blipFill>
          <p:spPr>
            <a:xfrm>
              <a:off x="6802628" y="192361"/>
              <a:ext cx="531978" cy="496800"/>
            </a:xfrm>
            <a:prstGeom prst="rect">
              <a:avLst/>
            </a:prstGeom>
            <a:noFill/>
            <a:ln>
              <a:noFill/>
            </a:ln>
          </p:spPr>
        </p:pic>
      </p:grpSp>
    </p:spTree>
    <p:extLst>
      <p:ext uri="{BB962C8B-B14F-4D97-AF65-F5344CB8AC3E}">
        <p14:creationId xmlns:p14="http://schemas.microsoft.com/office/powerpoint/2010/main" val="30689471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B69669E0-D99E-1000-B78F-F522E9284A25}"/>
              </a:ext>
            </a:extLst>
          </p:cNvPr>
          <p:cNvSpPr>
            <a:spLocks noGrp="1"/>
          </p:cNvSpPr>
          <p:nvPr>
            <p:ph type="title"/>
          </p:nvPr>
        </p:nvSpPr>
        <p:spPr>
          <a:xfrm>
            <a:off x="435624" y="333956"/>
            <a:ext cx="8323800" cy="584745"/>
          </a:xfrm>
        </p:spPr>
        <p:txBody>
          <a:bodyPr/>
          <a:lstStyle/>
          <a:p>
            <a:r>
              <a:rPr lang="pt-BR" b="1" dirty="0"/>
              <a:t>3</a:t>
            </a:r>
            <a:r>
              <a:rPr lang="pt-BR" b="1" u="sng" baseline="30000" dirty="0"/>
              <a:t>a</a:t>
            </a:r>
            <a:r>
              <a:rPr lang="pt-BR" b="1" dirty="0"/>
              <a:t> </a:t>
            </a:r>
            <a:r>
              <a:rPr lang="pt-BR" b="1" dirty="0">
                <a:latin typeface="Lato" panose="020F0502020204030203" pitchFamily="34" charset="0"/>
                <a:ea typeface="Lato" panose="020F0502020204030203" pitchFamily="34" charset="0"/>
                <a:cs typeface="Lato" panose="020F0502020204030203" pitchFamily="34" charset="0"/>
              </a:rPr>
              <a:t>–</a:t>
            </a:r>
            <a:r>
              <a:rPr lang="pt-BR" b="1" dirty="0"/>
              <a:t> Montagem da Mandala </a:t>
            </a:r>
            <a:r>
              <a:rPr lang="pt-BR" b="1" i="1" dirty="0"/>
              <a:t>Ikigai</a:t>
            </a:r>
            <a:endParaRPr lang="pt-BR" i="1" dirty="0"/>
          </a:p>
        </p:txBody>
      </p:sp>
      <p:grpSp>
        <p:nvGrpSpPr>
          <p:cNvPr id="2" name="Agrupar 1">
            <a:extLst>
              <a:ext uri="{FF2B5EF4-FFF2-40B4-BE49-F238E27FC236}">
                <a16:creationId xmlns:a16="http://schemas.microsoft.com/office/drawing/2014/main" id="{CFCF64EA-35A5-D06B-224A-A1B89D5E2FF0}"/>
              </a:ext>
            </a:extLst>
          </p:cNvPr>
          <p:cNvGrpSpPr/>
          <p:nvPr/>
        </p:nvGrpSpPr>
        <p:grpSpPr>
          <a:xfrm>
            <a:off x="240305" y="919132"/>
            <a:ext cx="4079086" cy="3825414"/>
            <a:chOff x="468283" y="4028294"/>
            <a:chExt cx="4223630" cy="3825414"/>
          </a:xfrm>
        </p:grpSpPr>
        <p:sp>
          <p:nvSpPr>
            <p:cNvPr id="6" name="Google Shape;119;p4">
              <a:extLst>
                <a:ext uri="{FF2B5EF4-FFF2-40B4-BE49-F238E27FC236}">
                  <a16:creationId xmlns:a16="http://schemas.microsoft.com/office/drawing/2014/main" id="{CACC284E-2250-6AEA-E8BF-3F6E261762F9}"/>
                </a:ext>
              </a:extLst>
            </p:cNvPr>
            <p:cNvSpPr txBox="1">
              <a:spLocks/>
            </p:cNvSpPr>
            <p:nvPr/>
          </p:nvSpPr>
          <p:spPr>
            <a:xfrm>
              <a:off x="733011" y="4286408"/>
              <a:ext cx="3958902" cy="3567300"/>
            </a:xfrm>
            <a:prstGeom prst="rect">
              <a:avLst/>
            </a:prstGeom>
            <a:solidFill>
              <a:srgbClr val="FFFFFF"/>
            </a:solidFill>
            <a:ln w="19050" cap="flat" cmpd="sng">
              <a:solidFill>
                <a:srgbClr val="181644"/>
              </a:solidFill>
              <a:prstDash val="solid"/>
              <a:round/>
              <a:headEnd type="none" w="sm" len="sm"/>
              <a:tailEnd type="none" w="sm" len="sm"/>
            </a:ln>
            <a:effectLst>
              <a:outerShdw dist="28575" dir="2760000" algn="bl" rotWithShape="0">
                <a:srgbClr val="4A4789">
                  <a:alpha val="69803"/>
                </a:srgbClr>
              </a:outerShdw>
            </a:effectLst>
          </p:spPr>
          <p:txBody>
            <a:bodyPr spcFirstLastPara="1" wrap="square" lIns="216000" tIns="90000" rIns="91425" bIns="90000" anchor="t" anchorCtr="0">
              <a:spAutoFit/>
            </a:bodyPr>
            <a:lstStyle>
              <a:defPPr marR="0" lvl="0" algn="l" rtl="0">
                <a:lnSpc>
                  <a:spcPct val="100000"/>
                </a:lnSpc>
                <a:spcBef>
                  <a:spcPts val="0"/>
                </a:spcBef>
                <a:spcAft>
                  <a:spcPts val="0"/>
                </a:spcAft>
              </a:defPPr>
              <a:lvl1pPr marL="457200" marR="0" lvl="0" indent="-355600" algn="l" rtl="0">
                <a:lnSpc>
                  <a:spcPct val="100000"/>
                </a:lnSpc>
                <a:spcBef>
                  <a:spcPts val="0"/>
                </a:spcBef>
                <a:spcAft>
                  <a:spcPts val="0"/>
                </a:spcAft>
                <a:buClr>
                  <a:schemeClr val="dk1"/>
                </a:buClr>
                <a:buSzPts val="2000"/>
                <a:buFont typeface="Lato"/>
                <a:buChar char="●"/>
                <a:defRPr sz="2000" b="0" i="0" u="none" strike="noStrike" cap="none">
                  <a:solidFill>
                    <a:schemeClr val="dk1"/>
                  </a:solidFill>
                  <a:latin typeface="Lato"/>
                  <a:ea typeface="Lato"/>
                  <a:cs typeface="Lato"/>
                  <a:sym typeface="Lato"/>
                </a:defRPr>
              </a:lvl1pPr>
              <a:lvl2pPr marL="914400" marR="0" lvl="1" indent="-355600" algn="l" rtl="0">
                <a:lnSpc>
                  <a:spcPct val="100000"/>
                </a:lnSpc>
                <a:spcBef>
                  <a:spcPts val="0"/>
                </a:spcBef>
                <a:spcAft>
                  <a:spcPts val="0"/>
                </a:spcAft>
                <a:buClr>
                  <a:schemeClr val="dk1"/>
                </a:buClr>
                <a:buSzPts val="2000"/>
                <a:buFont typeface="Lato"/>
                <a:buChar char="○"/>
                <a:defRPr sz="2000" b="0" i="0" u="none" strike="noStrike" cap="none">
                  <a:solidFill>
                    <a:schemeClr val="dk1"/>
                  </a:solidFill>
                  <a:latin typeface="Lato"/>
                  <a:ea typeface="Lato"/>
                  <a:cs typeface="Lato"/>
                  <a:sym typeface="Lato"/>
                </a:defRPr>
              </a:lvl2pPr>
              <a:lvl3pPr marL="1371600" marR="0" lvl="2" indent="-355600" algn="l" rtl="0">
                <a:lnSpc>
                  <a:spcPct val="100000"/>
                </a:lnSpc>
                <a:spcBef>
                  <a:spcPts val="0"/>
                </a:spcBef>
                <a:spcAft>
                  <a:spcPts val="0"/>
                </a:spcAft>
                <a:buClr>
                  <a:schemeClr val="dk1"/>
                </a:buClr>
                <a:buSzPts val="2000"/>
                <a:buFont typeface="Lato"/>
                <a:buChar char="○"/>
                <a:defRPr sz="2000" b="0" i="0" u="none" strike="noStrike" cap="none">
                  <a:solidFill>
                    <a:schemeClr val="dk1"/>
                  </a:solidFill>
                  <a:latin typeface="Lato"/>
                  <a:ea typeface="Lato"/>
                  <a:cs typeface="Lato"/>
                  <a:sym typeface="Lato"/>
                </a:defRPr>
              </a:lvl3pPr>
              <a:lvl4pPr marL="1828800" marR="0" lvl="3" indent="-355600" algn="l" rtl="0">
                <a:lnSpc>
                  <a:spcPct val="100000"/>
                </a:lnSpc>
                <a:spcBef>
                  <a:spcPts val="0"/>
                </a:spcBef>
                <a:spcAft>
                  <a:spcPts val="0"/>
                </a:spcAft>
                <a:buClr>
                  <a:schemeClr val="dk1"/>
                </a:buClr>
                <a:buSzPts val="2000"/>
                <a:buFont typeface="Lato"/>
                <a:buChar char="○"/>
                <a:defRPr sz="2000" b="0" i="0" u="none" strike="noStrike" cap="none">
                  <a:solidFill>
                    <a:schemeClr val="dk1"/>
                  </a:solidFill>
                  <a:latin typeface="Lato"/>
                  <a:ea typeface="Lato"/>
                  <a:cs typeface="Lato"/>
                  <a:sym typeface="Lato"/>
                </a:defRPr>
              </a:lvl4pPr>
              <a:lvl5pPr marL="2286000" marR="0" lvl="4" indent="-355600" algn="l" rtl="0">
                <a:lnSpc>
                  <a:spcPct val="100000"/>
                </a:lnSpc>
                <a:spcBef>
                  <a:spcPts val="0"/>
                </a:spcBef>
                <a:spcAft>
                  <a:spcPts val="0"/>
                </a:spcAft>
                <a:buClr>
                  <a:schemeClr val="dk1"/>
                </a:buClr>
                <a:buSzPts val="2000"/>
                <a:buFont typeface="Lato"/>
                <a:buChar char="○"/>
                <a:defRPr sz="2000" b="0" i="0" u="none" strike="noStrike" cap="none">
                  <a:solidFill>
                    <a:schemeClr val="dk1"/>
                  </a:solidFill>
                  <a:latin typeface="Lato"/>
                  <a:ea typeface="Lato"/>
                  <a:cs typeface="Lato"/>
                  <a:sym typeface="Lato"/>
                </a:defRPr>
              </a:lvl5pPr>
              <a:lvl6pPr marL="2743200" marR="0" lvl="5" indent="-355600" algn="l" rtl="0">
                <a:lnSpc>
                  <a:spcPct val="100000"/>
                </a:lnSpc>
                <a:spcBef>
                  <a:spcPts val="0"/>
                </a:spcBef>
                <a:spcAft>
                  <a:spcPts val="0"/>
                </a:spcAft>
                <a:buClr>
                  <a:schemeClr val="dk1"/>
                </a:buClr>
                <a:buSzPts val="2000"/>
                <a:buFont typeface="Lato"/>
                <a:buChar char="○"/>
                <a:defRPr sz="2000" b="0" i="0" u="none" strike="noStrike" cap="none">
                  <a:solidFill>
                    <a:schemeClr val="dk1"/>
                  </a:solidFill>
                  <a:latin typeface="Lato"/>
                  <a:ea typeface="Lato"/>
                  <a:cs typeface="Lato"/>
                  <a:sym typeface="Lato"/>
                </a:defRPr>
              </a:lvl6pPr>
              <a:lvl7pPr marL="3200400" marR="0" lvl="6" indent="-355600" algn="l" rtl="0">
                <a:lnSpc>
                  <a:spcPct val="100000"/>
                </a:lnSpc>
                <a:spcBef>
                  <a:spcPts val="0"/>
                </a:spcBef>
                <a:spcAft>
                  <a:spcPts val="0"/>
                </a:spcAft>
                <a:buClr>
                  <a:schemeClr val="dk1"/>
                </a:buClr>
                <a:buSzPts val="2000"/>
                <a:buFont typeface="Lato"/>
                <a:buChar char="○"/>
                <a:defRPr sz="2000" b="0" i="0" u="none" strike="noStrike" cap="none">
                  <a:solidFill>
                    <a:schemeClr val="dk1"/>
                  </a:solidFill>
                  <a:latin typeface="Lato"/>
                  <a:ea typeface="Lato"/>
                  <a:cs typeface="Lato"/>
                  <a:sym typeface="Lato"/>
                </a:defRPr>
              </a:lvl7pPr>
              <a:lvl8pPr marL="3657600" marR="0" lvl="7" indent="-355600" algn="l" rtl="0">
                <a:lnSpc>
                  <a:spcPct val="100000"/>
                </a:lnSpc>
                <a:spcBef>
                  <a:spcPts val="0"/>
                </a:spcBef>
                <a:spcAft>
                  <a:spcPts val="0"/>
                </a:spcAft>
                <a:buClr>
                  <a:schemeClr val="dk1"/>
                </a:buClr>
                <a:buSzPts val="2000"/>
                <a:buFont typeface="Lato"/>
                <a:buChar char="○"/>
                <a:defRPr sz="2000" b="0" i="0" u="none" strike="noStrike" cap="none">
                  <a:solidFill>
                    <a:schemeClr val="dk1"/>
                  </a:solidFill>
                  <a:latin typeface="Lato"/>
                  <a:ea typeface="Lato"/>
                  <a:cs typeface="Lato"/>
                  <a:sym typeface="Lato"/>
                </a:defRPr>
              </a:lvl8pPr>
              <a:lvl9pPr marL="4114800" marR="0" lvl="8" indent="-355600" algn="l" rtl="0">
                <a:lnSpc>
                  <a:spcPct val="100000"/>
                </a:lnSpc>
                <a:spcBef>
                  <a:spcPts val="0"/>
                </a:spcBef>
                <a:spcAft>
                  <a:spcPts val="0"/>
                </a:spcAft>
                <a:buClr>
                  <a:schemeClr val="dk1"/>
                </a:buClr>
                <a:buSzPts val="2000"/>
                <a:buFont typeface="Lato"/>
                <a:buChar char="○"/>
                <a:defRPr sz="2000" b="0" i="0" u="none" strike="noStrike" cap="none">
                  <a:solidFill>
                    <a:schemeClr val="dk1"/>
                  </a:solidFill>
                  <a:latin typeface="Lato"/>
                  <a:ea typeface="Lato"/>
                  <a:cs typeface="Lato"/>
                  <a:sym typeface="Lato"/>
                </a:defRPr>
              </a:lvl9pPr>
            </a:lstStyle>
            <a:p>
              <a:pPr marL="0" lvl="0" indent="0" algn="ctr" rtl="0">
                <a:spcBef>
                  <a:spcPts val="0"/>
                </a:spcBef>
                <a:buNone/>
              </a:pPr>
              <a:r>
                <a:rPr lang="pt-BR" dirty="0">
                  <a:solidFill>
                    <a:schemeClr val="tx1"/>
                  </a:solidFill>
                  <a:latin typeface="Lato" panose="020F0502020204030203" pitchFamily="34" charset="0"/>
                  <a:ea typeface="Lato" panose="020F0502020204030203" pitchFamily="34" charset="0"/>
                  <a:cs typeface="Lato" panose="020F0502020204030203" pitchFamily="34" charset="0"/>
                  <a:sym typeface="Calibri"/>
                </a:rPr>
                <a:t>Desenhe a Mandala </a:t>
              </a:r>
              <a:r>
                <a:rPr lang="pt-BR" i="1" dirty="0">
                  <a:solidFill>
                    <a:schemeClr val="tx1"/>
                  </a:solidFill>
                  <a:latin typeface="Lato" panose="020F0502020204030203" pitchFamily="34" charset="0"/>
                  <a:ea typeface="Lato" panose="020F0502020204030203" pitchFamily="34" charset="0"/>
                  <a:cs typeface="Lato" panose="020F0502020204030203" pitchFamily="34" charset="0"/>
                  <a:sym typeface="Calibri"/>
                </a:rPr>
                <a:t>Ikigai</a:t>
              </a:r>
              <a:r>
                <a:rPr lang="pt-BR" dirty="0">
                  <a:solidFill>
                    <a:schemeClr val="tx1"/>
                  </a:solidFill>
                  <a:latin typeface="Lato" panose="020F0502020204030203" pitchFamily="34" charset="0"/>
                  <a:ea typeface="Lato" panose="020F0502020204030203" pitchFamily="34" charset="0"/>
                  <a:cs typeface="Lato" panose="020F0502020204030203" pitchFamily="34" charset="0"/>
                  <a:sym typeface="Calibri"/>
                </a:rPr>
                <a:t> em um papel e preencha os círculos correspondentes com as respostas resumidas do seu colega, registradas na tabela, não se esquecendo de que respostas repetidas deverão ser colocadas nas interseções dos círculos. Ao terminar, entregue ao seu colega o papel com a Mandala </a:t>
              </a:r>
              <a:r>
                <a:rPr lang="pt-BR" i="1" dirty="0">
                  <a:solidFill>
                    <a:schemeClr val="tx1"/>
                  </a:solidFill>
                  <a:latin typeface="Lato" panose="020F0502020204030203" pitchFamily="34" charset="0"/>
                  <a:ea typeface="Lato" panose="020F0502020204030203" pitchFamily="34" charset="0"/>
                  <a:cs typeface="Lato" panose="020F0502020204030203" pitchFamily="34" charset="0"/>
                  <a:sym typeface="Calibri"/>
                </a:rPr>
                <a:t>Ikigai</a:t>
              </a:r>
              <a:r>
                <a:rPr lang="pt-BR" dirty="0">
                  <a:solidFill>
                    <a:schemeClr val="tx1"/>
                  </a:solidFill>
                  <a:latin typeface="Lato" panose="020F0502020204030203" pitchFamily="34" charset="0"/>
                  <a:ea typeface="Lato" panose="020F0502020204030203" pitchFamily="34" charset="0"/>
                  <a:cs typeface="Lato" panose="020F0502020204030203" pitchFamily="34" charset="0"/>
                  <a:sym typeface="Calibri"/>
                </a:rPr>
                <a:t> dele.</a:t>
              </a:r>
            </a:p>
          </p:txBody>
        </p:sp>
        <p:pic>
          <p:nvPicPr>
            <p:cNvPr id="7" name="Google Shape;121;p4">
              <a:extLst>
                <a:ext uri="{FF2B5EF4-FFF2-40B4-BE49-F238E27FC236}">
                  <a16:creationId xmlns:a16="http://schemas.microsoft.com/office/drawing/2014/main" id="{6D32AF24-D676-83D6-DCF8-C9D7D64F7927}"/>
                </a:ext>
              </a:extLst>
            </p:cNvPr>
            <p:cNvPicPr preferRelativeResize="0"/>
            <p:nvPr/>
          </p:nvPicPr>
          <p:blipFill rotWithShape="1">
            <a:blip r:embed="rId3">
              <a:alphaModFix/>
            </a:blip>
            <a:srcRect/>
            <a:stretch/>
          </p:blipFill>
          <p:spPr>
            <a:xfrm>
              <a:off x="468283" y="4028294"/>
              <a:ext cx="531975" cy="522686"/>
            </a:xfrm>
            <a:prstGeom prst="rect">
              <a:avLst/>
            </a:prstGeom>
            <a:noFill/>
            <a:ln>
              <a:noFill/>
            </a:ln>
          </p:spPr>
        </p:pic>
      </p:grpSp>
      <p:grpSp>
        <p:nvGrpSpPr>
          <p:cNvPr id="18" name="Agrupar 17">
            <a:extLst>
              <a:ext uri="{FF2B5EF4-FFF2-40B4-BE49-F238E27FC236}">
                <a16:creationId xmlns:a16="http://schemas.microsoft.com/office/drawing/2014/main" id="{6D039261-7494-14C5-7DC6-3CDC77D18503}"/>
              </a:ext>
            </a:extLst>
          </p:cNvPr>
          <p:cNvGrpSpPr/>
          <p:nvPr/>
        </p:nvGrpSpPr>
        <p:grpSpPr>
          <a:xfrm>
            <a:off x="4461247" y="830756"/>
            <a:ext cx="4377824" cy="4078751"/>
            <a:chOff x="4333843" y="481960"/>
            <a:chExt cx="4535948" cy="4226073"/>
          </a:xfrm>
        </p:grpSpPr>
        <p:sp>
          <p:nvSpPr>
            <p:cNvPr id="10" name="Google Shape;210;p31">
              <a:extLst>
                <a:ext uri="{FF2B5EF4-FFF2-40B4-BE49-F238E27FC236}">
                  <a16:creationId xmlns:a16="http://schemas.microsoft.com/office/drawing/2014/main" id="{BC4BC840-7D97-F8B0-1E23-01C0DBC58B3E}"/>
                </a:ext>
              </a:extLst>
            </p:cNvPr>
            <p:cNvSpPr/>
            <p:nvPr/>
          </p:nvSpPr>
          <p:spPr>
            <a:xfrm>
              <a:off x="6162618" y="1337710"/>
              <a:ext cx="2615100" cy="2499600"/>
            </a:xfrm>
            <a:prstGeom prst="ellipse">
              <a:avLst/>
            </a:prstGeom>
            <a:noFill/>
            <a:ln w="38100" cap="flat" cmpd="sng">
              <a:solidFill>
                <a:srgbClr val="FF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 name="Google Shape;211;p31">
              <a:extLst>
                <a:ext uri="{FF2B5EF4-FFF2-40B4-BE49-F238E27FC236}">
                  <a16:creationId xmlns:a16="http://schemas.microsoft.com/office/drawing/2014/main" id="{43E994CF-2E33-B867-2CD3-24ED690E87B2}"/>
                </a:ext>
              </a:extLst>
            </p:cNvPr>
            <p:cNvSpPr/>
            <p:nvPr/>
          </p:nvSpPr>
          <p:spPr>
            <a:xfrm>
              <a:off x="5280325" y="481960"/>
              <a:ext cx="2615100" cy="2499600"/>
            </a:xfrm>
            <a:prstGeom prst="ellipse">
              <a:avLst/>
            </a:prstGeom>
            <a:noFill/>
            <a:ln w="38100" cap="flat" cmpd="sng">
              <a:solidFill>
                <a:srgbClr val="00B05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 name="Google Shape;212;p31">
              <a:extLst>
                <a:ext uri="{FF2B5EF4-FFF2-40B4-BE49-F238E27FC236}">
                  <a16:creationId xmlns:a16="http://schemas.microsoft.com/office/drawing/2014/main" id="{EAD99374-390F-7C58-C245-87EB43D5E789}"/>
                </a:ext>
              </a:extLst>
            </p:cNvPr>
            <p:cNvSpPr/>
            <p:nvPr/>
          </p:nvSpPr>
          <p:spPr>
            <a:xfrm>
              <a:off x="4333843" y="1337708"/>
              <a:ext cx="2615100" cy="2499600"/>
            </a:xfrm>
            <a:prstGeom prst="ellipse">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 name="Google Shape;213;p31">
              <a:extLst>
                <a:ext uri="{FF2B5EF4-FFF2-40B4-BE49-F238E27FC236}">
                  <a16:creationId xmlns:a16="http://schemas.microsoft.com/office/drawing/2014/main" id="{C2C45227-309C-FAFA-934D-D97FB8911771}"/>
                </a:ext>
              </a:extLst>
            </p:cNvPr>
            <p:cNvSpPr/>
            <p:nvPr/>
          </p:nvSpPr>
          <p:spPr>
            <a:xfrm>
              <a:off x="5280317" y="2208433"/>
              <a:ext cx="2615100" cy="2499600"/>
            </a:xfrm>
            <a:prstGeom prst="ellipse">
              <a:avLst/>
            </a:prstGeom>
            <a:noFill/>
            <a:ln w="38100"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4" name="Google Shape;215;p31">
              <a:extLst>
                <a:ext uri="{FF2B5EF4-FFF2-40B4-BE49-F238E27FC236}">
                  <a16:creationId xmlns:a16="http://schemas.microsoft.com/office/drawing/2014/main" id="{7358AB04-9D35-038B-F1CA-B62C9E06F9D9}"/>
                </a:ext>
              </a:extLst>
            </p:cNvPr>
            <p:cNvSpPr txBox="1"/>
            <p:nvPr/>
          </p:nvSpPr>
          <p:spPr>
            <a:xfrm>
              <a:off x="4351613" y="2311185"/>
              <a:ext cx="1254300" cy="507801"/>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2000" b="1" dirty="0">
                  <a:solidFill>
                    <a:srgbClr val="FF0000"/>
                  </a:solidFill>
                  <a:latin typeface="Lato" panose="020F0502020204030203" pitchFamily="34" charset="0"/>
                  <a:ea typeface="Lato" panose="020F0502020204030203" pitchFamily="34" charset="0"/>
                  <a:cs typeface="Lato" panose="020F0502020204030203" pitchFamily="34" charset="0"/>
                  <a:sym typeface="Calibri"/>
                </a:rPr>
                <a:t>Sou bom</a:t>
              </a:r>
              <a:endParaRPr sz="2000" b="1" dirty="0">
                <a:solidFill>
                  <a:srgbClr val="FF0000"/>
                </a:solidFill>
                <a:latin typeface="Lato" panose="020F0502020204030203" pitchFamily="34" charset="0"/>
                <a:ea typeface="Lato" panose="020F0502020204030203" pitchFamily="34" charset="0"/>
                <a:cs typeface="Lato" panose="020F0502020204030203" pitchFamily="34" charset="0"/>
                <a:sym typeface="Calibri"/>
              </a:endParaRPr>
            </a:p>
          </p:txBody>
        </p:sp>
        <p:sp>
          <p:nvSpPr>
            <p:cNvPr id="15" name="Google Shape;216;p31">
              <a:extLst>
                <a:ext uri="{FF2B5EF4-FFF2-40B4-BE49-F238E27FC236}">
                  <a16:creationId xmlns:a16="http://schemas.microsoft.com/office/drawing/2014/main" id="{3E76D403-AF40-18AF-1AF8-1E5062D2713F}"/>
                </a:ext>
              </a:extLst>
            </p:cNvPr>
            <p:cNvSpPr txBox="1"/>
            <p:nvPr/>
          </p:nvSpPr>
          <p:spPr>
            <a:xfrm>
              <a:off x="5833117" y="3837310"/>
              <a:ext cx="1507500" cy="830966"/>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pt-BR" sz="2000" b="1" dirty="0">
                  <a:solidFill>
                    <a:srgbClr val="0000FF"/>
                  </a:solidFill>
                  <a:latin typeface="Lato" panose="020F0502020204030203" pitchFamily="34" charset="0"/>
                  <a:ea typeface="Lato" panose="020F0502020204030203" pitchFamily="34" charset="0"/>
                  <a:cs typeface="Lato" panose="020F0502020204030203" pitchFamily="34" charset="0"/>
                  <a:sym typeface="Calibri"/>
                </a:rPr>
                <a:t>Posso ser pago</a:t>
              </a:r>
              <a:endParaRPr sz="2000" b="1" dirty="0">
                <a:solidFill>
                  <a:srgbClr val="0000FF"/>
                </a:solidFill>
                <a:latin typeface="Lato" panose="020F0502020204030203" pitchFamily="34" charset="0"/>
                <a:ea typeface="Lato" panose="020F0502020204030203" pitchFamily="34" charset="0"/>
                <a:cs typeface="Lato" panose="020F0502020204030203" pitchFamily="34" charset="0"/>
                <a:sym typeface="Calibri"/>
              </a:endParaRPr>
            </a:p>
          </p:txBody>
        </p:sp>
        <p:sp>
          <p:nvSpPr>
            <p:cNvPr id="16" name="Google Shape;217;p31">
              <a:extLst>
                <a:ext uri="{FF2B5EF4-FFF2-40B4-BE49-F238E27FC236}">
                  <a16:creationId xmlns:a16="http://schemas.microsoft.com/office/drawing/2014/main" id="{50600988-5B99-951D-B28A-5DE2E7F6C964}"/>
                </a:ext>
              </a:extLst>
            </p:cNvPr>
            <p:cNvSpPr txBox="1"/>
            <p:nvPr/>
          </p:nvSpPr>
          <p:spPr>
            <a:xfrm rot="789">
              <a:off x="7563291" y="2273390"/>
              <a:ext cx="1306500" cy="831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pt-BR" sz="2000" b="1" dirty="0">
                  <a:solidFill>
                    <a:srgbClr val="FF00FF"/>
                  </a:solidFill>
                  <a:latin typeface="Lato" panose="020F0502020204030203" pitchFamily="34" charset="0"/>
                  <a:ea typeface="Lato" panose="020F0502020204030203" pitchFamily="34" charset="0"/>
                  <a:cs typeface="Lato" panose="020F0502020204030203" pitchFamily="34" charset="0"/>
                  <a:sym typeface="Calibri"/>
                </a:rPr>
                <a:t>O mundo precisa</a:t>
              </a:r>
              <a:endParaRPr sz="2000" b="1" dirty="0">
                <a:solidFill>
                  <a:srgbClr val="FF00FF"/>
                </a:solidFill>
                <a:latin typeface="Lato" panose="020F0502020204030203" pitchFamily="34" charset="0"/>
                <a:ea typeface="Lato" panose="020F0502020204030203" pitchFamily="34" charset="0"/>
                <a:cs typeface="Lato" panose="020F0502020204030203" pitchFamily="34" charset="0"/>
                <a:sym typeface="Calibri"/>
              </a:endParaRPr>
            </a:p>
          </p:txBody>
        </p:sp>
        <p:sp>
          <p:nvSpPr>
            <p:cNvPr id="17" name="Google Shape;219;p31">
              <a:extLst>
                <a:ext uri="{FF2B5EF4-FFF2-40B4-BE49-F238E27FC236}">
                  <a16:creationId xmlns:a16="http://schemas.microsoft.com/office/drawing/2014/main" id="{93A281AD-DE78-50E4-4D72-0587AE1DC06C}"/>
                </a:ext>
              </a:extLst>
            </p:cNvPr>
            <p:cNvSpPr txBox="1"/>
            <p:nvPr/>
          </p:nvSpPr>
          <p:spPr>
            <a:xfrm>
              <a:off x="5945215" y="740172"/>
              <a:ext cx="1254300" cy="507801"/>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pt-BR" sz="2000" b="1" dirty="0">
                  <a:solidFill>
                    <a:srgbClr val="00B050"/>
                  </a:solidFill>
                  <a:latin typeface="Lato" panose="020F0502020204030203" pitchFamily="34" charset="0"/>
                  <a:ea typeface="Lato" panose="020F0502020204030203" pitchFamily="34" charset="0"/>
                  <a:cs typeface="Lato" panose="020F0502020204030203" pitchFamily="34" charset="0"/>
                  <a:sym typeface="Calibri"/>
                </a:rPr>
                <a:t>Eu amo</a:t>
              </a:r>
              <a:endParaRPr sz="2000" b="1" dirty="0">
                <a:solidFill>
                  <a:srgbClr val="00B050"/>
                </a:solidFill>
                <a:latin typeface="Lato" panose="020F0502020204030203" pitchFamily="34" charset="0"/>
                <a:ea typeface="Lato" panose="020F0502020204030203" pitchFamily="34" charset="0"/>
                <a:cs typeface="Lato" panose="020F0502020204030203" pitchFamily="34" charset="0"/>
                <a:sym typeface="Calibri"/>
              </a:endParaRPr>
            </a:p>
          </p:txBody>
        </p:sp>
      </p:grpSp>
      <p:grpSp>
        <p:nvGrpSpPr>
          <p:cNvPr id="4" name="Agrupar 3">
            <a:extLst>
              <a:ext uri="{FF2B5EF4-FFF2-40B4-BE49-F238E27FC236}">
                <a16:creationId xmlns:a16="http://schemas.microsoft.com/office/drawing/2014/main" id="{8CADE330-0DBD-7D82-6ACD-DBB310762A16}"/>
              </a:ext>
            </a:extLst>
          </p:cNvPr>
          <p:cNvGrpSpPr/>
          <p:nvPr/>
        </p:nvGrpSpPr>
        <p:grpSpPr>
          <a:xfrm>
            <a:off x="6802628" y="236965"/>
            <a:ext cx="2038454" cy="552525"/>
            <a:chOff x="6802628" y="192361"/>
            <a:chExt cx="2038454" cy="552525"/>
          </a:xfrm>
        </p:grpSpPr>
        <p:sp>
          <p:nvSpPr>
            <p:cNvPr id="5" name="Google Shape;110;p4">
              <a:extLst>
                <a:ext uri="{FF2B5EF4-FFF2-40B4-BE49-F238E27FC236}">
                  <a16:creationId xmlns:a16="http://schemas.microsoft.com/office/drawing/2014/main" id="{ACED143A-E18E-C035-475A-F851D63E4D7F}"/>
                </a:ext>
              </a:extLst>
            </p:cNvPr>
            <p:cNvSpPr txBox="1">
              <a:spLocks/>
            </p:cNvSpPr>
            <p:nvPr/>
          </p:nvSpPr>
          <p:spPr>
            <a:xfrm>
              <a:off x="7063582" y="316786"/>
              <a:ext cx="1777500" cy="428100"/>
            </a:xfrm>
            <a:prstGeom prst="rect">
              <a:avLst/>
            </a:prstGeom>
            <a:solidFill>
              <a:srgbClr val="FFFFFF"/>
            </a:solidFill>
            <a:ln w="19050" cap="flat" cmpd="sng">
              <a:solidFill>
                <a:srgbClr val="181644"/>
              </a:solidFill>
              <a:prstDash val="solid"/>
              <a:round/>
              <a:headEnd type="none" w="sm" len="sm"/>
              <a:tailEnd type="none" w="sm" len="sm"/>
            </a:ln>
            <a:effectLst>
              <a:outerShdw dist="28575" dir="2760000" algn="bl" rotWithShape="0">
                <a:srgbClr val="4A4789">
                  <a:alpha val="70980"/>
                </a:srgbClr>
              </a:outerShdw>
            </a:effectLst>
          </p:spPr>
          <p:txBody>
            <a:bodyPr spcFirstLastPara="1" wrap="square" lIns="216000" tIns="90000" rIns="91425" bIns="90000" anchor="t" anchorCtr="0">
              <a:spAutoFit/>
            </a:bodyPr>
            <a:lstStyle>
              <a:defPPr marR="0" lvl="0" algn="l" rtl="0">
                <a:lnSpc>
                  <a:spcPct val="100000"/>
                </a:lnSpc>
                <a:spcBef>
                  <a:spcPts val="0"/>
                </a:spcBef>
                <a:spcAft>
                  <a:spcPts val="0"/>
                </a:spcAft>
              </a:defPPr>
              <a:lvl1pPr marL="457200" marR="0" lvl="0" indent="-355600" algn="l" rtl="0">
                <a:lnSpc>
                  <a:spcPct val="100000"/>
                </a:lnSpc>
                <a:spcBef>
                  <a:spcPts val="0"/>
                </a:spcBef>
                <a:spcAft>
                  <a:spcPts val="0"/>
                </a:spcAft>
                <a:buClr>
                  <a:schemeClr val="dk1"/>
                </a:buClr>
                <a:buSzPts val="2000"/>
                <a:buFont typeface="Lato"/>
                <a:buChar char="●"/>
                <a:defRPr sz="2000" b="0" i="0" u="none" strike="noStrike" cap="none">
                  <a:solidFill>
                    <a:schemeClr val="dk1"/>
                  </a:solidFill>
                  <a:latin typeface="Lato"/>
                  <a:ea typeface="Lato"/>
                  <a:cs typeface="Lato"/>
                  <a:sym typeface="Lato"/>
                </a:defRPr>
              </a:lvl1pPr>
              <a:lvl2pPr marL="914400" marR="0" lvl="1" indent="-355600" algn="l" rtl="0">
                <a:lnSpc>
                  <a:spcPct val="100000"/>
                </a:lnSpc>
                <a:spcBef>
                  <a:spcPts val="0"/>
                </a:spcBef>
                <a:spcAft>
                  <a:spcPts val="0"/>
                </a:spcAft>
                <a:buClr>
                  <a:schemeClr val="dk1"/>
                </a:buClr>
                <a:buSzPts val="2000"/>
                <a:buFont typeface="Lato"/>
                <a:buChar char="○"/>
                <a:defRPr sz="2000" b="0" i="0" u="none" strike="noStrike" cap="none">
                  <a:solidFill>
                    <a:schemeClr val="dk1"/>
                  </a:solidFill>
                  <a:latin typeface="Lato"/>
                  <a:ea typeface="Lato"/>
                  <a:cs typeface="Lato"/>
                  <a:sym typeface="Lato"/>
                </a:defRPr>
              </a:lvl2pPr>
              <a:lvl3pPr marL="1371600" marR="0" lvl="2" indent="-355600" algn="l" rtl="0">
                <a:lnSpc>
                  <a:spcPct val="100000"/>
                </a:lnSpc>
                <a:spcBef>
                  <a:spcPts val="0"/>
                </a:spcBef>
                <a:spcAft>
                  <a:spcPts val="0"/>
                </a:spcAft>
                <a:buClr>
                  <a:schemeClr val="dk1"/>
                </a:buClr>
                <a:buSzPts val="2000"/>
                <a:buFont typeface="Lato"/>
                <a:buChar char="○"/>
                <a:defRPr sz="2000" b="0" i="0" u="none" strike="noStrike" cap="none">
                  <a:solidFill>
                    <a:schemeClr val="dk1"/>
                  </a:solidFill>
                  <a:latin typeface="Lato"/>
                  <a:ea typeface="Lato"/>
                  <a:cs typeface="Lato"/>
                  <a:sym typeface="Lato"/>
                </a:defRPr>
              </a:lvl3pPr>
              <a:lvl4pPr marL="1828800" marR="0" lvl="3" indent="-355600" algn="l" rtl="0">
                <a:lnSpc>
                  <a:spcPct val="100000"/>
                </a:lnSpc>
                <a:spcBef>
                  <a:spcPts val="0"/>
                </a:spcBef>
                <a:spcAft>
                  <a:spcPts val="0"/>
                </a:spcAft>
                <a:buClr>
                  <a:schemeClr val="dk1"/>
                </a:buClr>
                <a:buSzPts val="2000"/>
                <a:buFont typeface="Lato"/>
                <a:buChar char="○"/>
                <a:defRPr sz="2000" b="0" i="0" u="none" strike="noStrike" cap="none">
                  <a:solidFill>
                    <a:schemeClr val="dk1"/>
                  </a:solidFill>
                  <a:latin typeface="Lato"/>
                  <a:ea typeface="Lato"/>
                  <a:cs typeface="Lato"/>
                  <a:sym typeface="Lato"/>
                </a:defRPr>
              </a:lvl4pPr>
              <a:lvl5pPr marL="2286000" marR="0" lvl="4" indent="-355600" algn="l" rtl="0">
                <a:lnSpc>
                  <a:spcPct val="100000"/>
                </a:lnSpc>
                <a:spcBef>
                  <a:spcPts val="0"/>
                </a:spcBef>
                <a:spcAft>
                  <a:spcPts val="0"/>
                </a:spcAft>
                <a:buClr>
                  <a:schemeClr val="dk1"/>
                </a:buClr>
                <a:buSzPts val="2000"/>
                <a:buFont typeface="Lato"/>
                <a:buChar char="○"/>
                <a:defRPr sz="2000" b="0" i="0" u="none" strike="noStrike" cap="none">
                  <a:solidFill>
                    <a:schemeClr val="dk1"/>
                  </a:solidFill>
                  <a:latin typeface="Lato"/>
                  <a:ea typeface="Lato"/>
                  <a:cs typeface="Lato"/>
                  <a:sym typeface="Lato"/>
                </a:defRPr>
              </a:lvl5pPr>
              <a:lvl6pPr marL="2743200" marR="0" lvl="5" indent="-355600" algn="l" rtl="0">
                <a:lnSpc>
                  <a:spcPct val="100000"/>
                </a:lnSpc>
                <a:spcBef>
                  <a:spcPts val="0"/>
                </a:spcBef>
                <a:spcAft>
                  <a:spcPts val="0"/>
                </a:spcAft>
                <a:buClr>
                  <a:schemeClr val="dk1"/>
                </a:buClr>
                <a:buSzPts val="2000"/>
                <a:buFont typeface="Lato"/>
                <a:buChar char="○"/>
                <a:defRPr sz="2000" b="0" i="0" u="none" strike="noStrike" cap="none">
                  <a:solidFill>
                    <a:schemeClr val="dk1"/>
                  </a:solidFill>
                  <a:latin typeface="Lato"/>
                  <a:ea typeface="Lato"/>
                  <a:cs typeface="Lato"/>
                  <a:sym typeface="Lato"/>
                </a:defRPr>
              </a:lvl6pPr>
              <a:lvl7pPr marL="3200400" marR="0" lvl="6" indent="-355600" algn="l" rtl="0">
                <a:lnSpc>
                  <a:spcPct val="100000"/>
                </a:lnSpc>
                <a:spcBef>
                  <a:spcPts val="0"/>
                </a:spcBef>
                <a:spcAft>
                  <a:spcPts val="0"/>
                </a:spcAft>
                <a:buClr>
                  <a:schemeClr val="dk1"/>
                </a:buClr>
                <a:buSzPts val="2000"/>
                <a:buFont typeface="Lato"/>
                <a:buChar char="○"/>
                <a:defRPr sz="2000" b="0" i="0" u="none" strike="noStrike" cap="none">
                  <a:solidFill>
                    <a:schemeClr val="dk1"/>
                  </a:solidFill>
                  <a:latin typeface="Lato"/>
                  <a:ea typeface="Lato"/>
                  <a:cs typeface="Lato"/>
                  <a:sym typeface="Lato"/>
                </a:defRPr>
              </a:lvl7pPr>
              <a:lvl8pPr marL="3657600" marR="0" lvl="7" indent="-355600" algn="l" rtl="0">
                <a:lnSpc>
                  <a:spcPct val="100000"/>
                </a:lnSpc>
                <a:spcBef>
                  <a:spcPts val="0"/>
                </a:spcBef>
                <a:spcAft>
                  <a:spcPts val="0"/>
                </a:spcAft>
                <a:buClr>
                  <a:schemeClr val="dk1"/>
                </a:buClr>
                <a:buSzPts val="2000"/>
                <a:buFont typeface="Lato"/>
                <a:buChar char="○"/>
                <a:defRPr sz="2000" b="0" i="0" u="none" strike="noStrike" cap="none">
                  <a:solidFill>
                    <a:schemeClr val="dk1"/>
                  </a:solidFill>
                  <a:latin typeface="Lato"/>
                  <a:ea typeface="Lato"/>
                  <a:cs typeface="Lato"/>
                  <a:sym typeface="Lato"/>
                </a:defRPr>
              </a:lvl8pPr>
              <a:lvl9pPr marL="4114800" marR="0" lvl="8" indent="-355600" algn="l" rtl="0">
                <a:lnSpc>
                  <a:spcPct val="100000"/>
                </a:lnSpc>
                <a:spcBef>
                  <a:spcPts val="0"/>
                </a:spcBef>
                <a:spcAft>
                  <a:spcPts val="0"/>
                </a:spcAft>
                <a:buClr>
                  <a:schemeClr val="dk1"/>
                </a:buClr>
                <a:buSzPts val="2000"/>
                <a:buFont typeface="Lato"/>
                <a:buChar char="○"/>
                <a:defRPr sz="2000" b="0" i="0" u="none" strike="noStrike" cap="none">
                  <a:solidFill>
                    <a:schemeClr val="dk1"/>
                  </a:solidFill>
                  <a:latin typeface="Lato"/>
                  <a:ea typeface="Lato"/>
                  <a:cs typeface="Lato"/>
                  <a:sym typeface="Lato"/>
                </a:defRPr>
              </a:lvl9pPr>
            </a:lstStyle>
            <a:p>
              <a:pPr marL="0" indent="0" algn="ctr">
                <a:buFont typeface="Lato"/>
                <a:buNone/>
              </a:pPr>
              <a:r>
                <a:rPr lang="pt-BR" sz="1600" dirty="0">
                  <a:solidFill>
                    <a:srgbClr val="000000"/>
                  </a:solidFill>
                </a:rPr>
                <a:t>5 MINUTOS</a:t>
              </a:r>
            </a:p>
          </p:txBody>
        </p:sp>
        <p:pic>
          <p:nvPicPr>
            <p:cNvPr id="8" name="Google Shape;112;p4">
              <a:extLst>
                <a:ext uri="{FF2B5EF4-FFF2-40B4-BE49-F238E27FC236}">
                  <a16:creationId xmlns:a16="http://schemas.microsoft.com/office/drawing/2014/main" id="{DD78A942-3F34-329B-0EC1-870E62704C17}"/>
                </a:ext>
              </a:extLst>
            </p:cNvPr>
            <p:cNvPicPr preferRelativeResize="0"/>
            <p:nvPr/>
          </p:nvPicPr>
          <p:blipFill rotWithShape="1">
            <a:blip r:embed="rId4">
              <a:alphaModFix/>
            </a:blip>
            <a:srcRect/>
            <a:stretch/>
          </p:blipFill>
          <p:spPr>
            <a:xfrm>
              <a:off x="6802628" y="192361"/>
              <a:ext cx="531978" cy="496800"/>
            </a:xfrm>
            <a:prstGeom prst="rect">
              <a:avLst/>
            </a:prstGeom>
            <a:noFill/>
            <a:ln>
              <a:noFill/>
            </a:ln>
          </p:spPr>
        </p:pic>
      </p:grpSp>
    </p:spTree>
    <p:extLst>
      <p:ext uri="{BB962C8B-B14F-4D97-AF65-F5344CB8AC3E}">
        <p14:creationId xmlns:p14="http://schemas.microsoft.com/office/powerpoint/2010/main" val="42342018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m 7" descr="Pássaro voando sobre a areia da praia&#10;&#10;Descrição gerada automaticamente com confiança média">
            <a:extLst>
              <a:ext uri="{FF2B5EF4-FFF2-40B4-BE49-F238E27FC236}">
                <a16:creationId xmlns:a16="http://schemas.microsoft.com/office/drawing/2014/main" id="{A0A22C57-34DF-B616-6E05-6788D737D045}"/>
              </a:ext>
            </a:extLst>
          </p:cNvPr>
          <p:cNvPicPr>
            <a:picLocks noChangeAspect="1"/>
          </p:cNvPicPr>
          <p:nvPr/>
        </p:nvPicPr>
        <p:blipFill>
          <a:blip r:embed="rId3"/>
          <a:stretch>
            <a:fillRect/>
          </a:stretch>
        </p:blipFill>
        <p:spPr>
          <a:xfrm>
            <a:off x="6374857" y="3340109"/>
            <a:ext cx="2466225" cy="1496361"/>
          </a:xfrm>
          <a:prstGeom prst="rect">
            <a:avLst/>
          </a:prstGeom>
        </p:spPr>
      </p:pic>
      <p:sp>
        <p:nvSpPr>
          <p:cNvPr id="3" name="Espaço Reservado para Texto 4">
            <a:extLst>
              <a:ext uri="{FF2B5EF4-FFF2-40B4-BE49-F238E27FC236}">
                <a16:creationId xmlns:a16="http://schemas.microsoft.com/office/drawing/2014/main" id="{09B176E6-F2C6-883D-92DD-65B07387FF26}"/>
              </a:ext>
            </a:extLst>
          </p:cNvPr>
          <p:cNvSpPr>
            <a:spLocks noGrp="1"/>
          </p:cNvSpPr>
          <p:nvPr>
            <p:ph type="body" idx="1"/>
          </p:nvPr>
        </p:nvSpPr>
        <p:spPr>
          <a:xfrm>
            <a:off x="420756" y="2022044"/>
            <a:ext cx="8323800" cy="1596500"/>
          </a:xfrm>
        </p:spPr>
        <p:txBody>
          <a:bodyPr/>
          <a:lstStyle/>
          <a:p>
            <a:pPr marL="0" lvl="0" indent="0" algn="l" rtl="0">
              <a:lnSpc>
                <a:spcPct val="114000"/>
              </a:lnSpc>
              <a:spcBef>
                <a:spcPts val="0"/>
              </a:spcBef>
              <a:spcAft>
                <a:spcPts val="600"/>
              </a:spcAft>
              <a:buNone/>
            </a:pPr>
            <a:r>
              <a:rPr lang="pt-BR" sz="2000" dirty="0">
                <a:solidFill>
                  <a:schemeClr val="tx1"/>
                </a:solidFill>
                <a:latin typeface="Lato" panose="020F0502020204030203" pitchFamily="34" charset="0"/>
                <a:ea typeface="Lato" panose="020F0502020204030203" pitchFamily="34" charset="0"/>
                <a:cs typeface="Lato" panose="020F0502020204030203" pitchFamily="34" charset="0"/>
                <a:sym typeface="Calibri"/>
              </a:rPr>
              <a:t>Para se ter o considerado sucesso, ou seja, trabalhar naquilo que se ama, preservando a sua essência, aproveitando toda a sua capacidade e sendo valorizado pelo que faz, o seu trabalho (ou negócio) deve estar alinhado ao seu </a:t>
            </a:r>
            <a:r>
              <a:rPr lang="pt-BR" sz="2000" i="1" dirty="0">
                <a:solidFill>
                  <a:schemeClr val="tx1"/>
                </a:solidFill>
                <a:latin typeface="Lato" panose="020F0502020204030203" pitchFamily="34" charset="0"/>
                <a:ea typeface="Lato" panose="020F0502020204030203" pitchFamily="34" charset="0"/>
                <a:cs typeface="Lato" panose="020F0502020204030203" pitchFamily="34" charset="0"/>
                <a:sym typeface="Calibri"/>
              </a:rPr>
              <a:t>Ikigai.</a:t>
            </a:r>
          </a:p>
        </p:txBody>
      </p:sp>
      <p:sp>
        <p:nvSpPr>
          <p:cNvPr id="7" name="Título 2">
            <a:extLst>
              <a:ext uri="{FF2B5EF4-FFF2-40B4-BE49-F238E27FC236}">
                <a16:creationId xmlns:a16="http://schemas.microsoft.com/office/drawing/2014/main" id="{039D9769-3254-C509-D5B0-89CD068B293B}"/>
              </a:ext>
            </a:extLst>
          </p:cNvPr>
          <p:cNvSpPr>
            <a:spLocks noGrp="1"/>
          </p:cNvSpPr>
          <p:nvPr>
            <p:ph type="title"/>
          </p:nvPr>
        </p:nvSpPr>
        <p:spPr>
          <a:xfrm>
            <a:off x="420756" y="333956"/>
            <a:ext cx="8323800" cy="717730"/>
          </a:xfrm>
        </p:spPr>
        <p:txBody>
          <a:bodyPr/>
          <a:lstStyle/>
          <a:p>
            <a:pPr>
              <a:lnSpc>
                <a:spcPct val="114000"/>
              </a:lnSpc>
              <a:spcAft>
                <a:spcPts val="600"/>
              </a:spcAft>
            </a:pPr>
            <a:r>
              <a:rPr lang="pt-BR" b="1" dirty="0"/>
              <a:t>4</a:t>
            </a:r>
            <a:r>
              <a:rPr lang="pt-BR" b="1" u="sng" baseline="30000" dirty="0"/>
              <a:t>a</a:t>
            </a:r>
            <a:r>
              <a:rPr lang="pt-BR" b="1" dirty="0"/>
              <a:t> </a:t>
            </a:r>
            <a:r>
              <a:rPr lang="pt-BR" b="1" dirty="0">
                <a:latin typeface="Lato" panose="020F0502020204030203" pitchFamily="34" charset="0"/>
                <a:ea typeface="Lato" panose="020F0502020204030203" pitchFamily="34" charset="0"/>
                <a:cs typeface="Lato" panose="020F0502020204030203" pitchFamily="34" charset="0"/>
              </a:rPr>
              <a:t>–</a:t>
            </a:r>
            <a:r>
              <a:rPr lang="pt-BR" b="1" dirty="0"/>
              <a:t> </a:t>
            </a:r>
            <a:r>
              <a:rPr lang="pt-BR" dirty="0">
                <a:latin typeface="Lato" panose="020F0502020204030203" pitchFamily="34" charset="0"/>
                <a:ea typeface="Lato" panose="020F0502020204030203" pitchFamily="34" charset="0"/>
                <a:cs typeface="Lato" panose="020F0502020204030203" pitchFamily="34" charset="0"/>
              </a:rPr>
              <a:t>Encontrando seu propósito</a:t>
            </a:r>
            <a:endParaRPr lang="pt-BR" dirty="0"/>
          </a:p>
        </p:txBody>
      </p:sp>
      <p:sp>
        <p:nvSpPr>
          <p:cNvPr id="13" name="Título 2">
            <a:extLst>
              <a:ext uri="{FF2B5EF4-FFF2-40B4-BE49-F238E27FC236}">
                <a16:creationId xmlns:a16="http://schemas.microsoft.com/office/drawing/2014/main" id="{8BF46A4D-5276-86C4-2ADF-D9E0F44B2094}"/>
              </a:ext>
            </a:extLst>
          </p:cNvPr>
          <p:cNvSpPr txBox="1">
            <a:spLocks/>
          </p:cNvSpPr>
          <p:nvPr/>
        </p:nvSpPr>
        <p:spPr>
          <a:xfrm>
            <a:off x="420756" y="1055210"/>
            <a:ext cx="8323800" cy="963310"/>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600"/>
              <a:buFont typeface="Lato"/>
              <a:buNone/>
              <a:defRPr sz="2600" b="0" i="0" u="none" strike="noStrike" cap="none">
                <a:solidFill>
                  <a:schemeClr val="dk1"/>
                </a:solidFill>
                <a:latin typeface="Lato"/>
                <a:ea typeface="Lato"/>
                <a:cs typeface="Lato"/>
                <a:sym typeface="Lato"/>
              </a:defRPr>
            </a:lvl1pPr>
            <a:lvl2pPr marR="0" lvl="1" algn="l" rtl="0">
              <a:lnSpc>
                <a:spcPct val="100000"/>
              </a:lnSpc>
              <a:spcBef>
                <a:spcPts val="0"/>
              </a:spcBef>
              <a:spcAft>
                <a:spcPts val="0"/>
              </a:spcAft>
              <a:buClr>
                <a:srgbClr val="4A4789"/>
              </a:buClr>
              <a:buSzPts val="2600"/>
              <a:buFont typeface="Lato"/>
              <a:buNone/>
              <a:defRPr sz="2600" b="0" i="0" u="none" strike="noStrike" cap="none">
                <a:solidFill>
                  <a:srgbClr val="4A4789"/>
                </a:solidFill>
                <a:latin typeface="Lato"/>
                <a:ea typeface="Lato"/>
                <a:cs typeface="Lato"/>
                <a:sym typeface="Lato"/>
              </a:defRPr>
            </a:lvl2pPr>
            <a:lvl3pPr marR="0" lvl="2" algn="l" rtl="0">
              <a:lnSpc>
                <a:spcPct val="100000"/>
              </a:lnSpc>
              <a:spcBef>
                <a:spcPts val="0"/>
              </a:spcBef>
              <a:spcAft>
                <a:spcPts val="0"/>
              </a:spcAft>
              <a:buClr>
                <a:srgbClr val="4A4789"/>
              </a:buClr>
              <a:buSzPts val="2600"/>
              <a:buFont typeface="Lato"/>
              <a:buNone/>
              <a:defRPr sz="2600" b="0" i="0" u="none" strike="noStrike" cap="none">
                <a:solidFill>
                  <a:srgbClr val="4A4789"/>
                </a:solidFill>
                <a:latin typeface="Lato"/>
                <a:ea typeface="Lato"/>
                <a:cs typeface="Lato"/>
                <a:sym typeface="Lato"/>
              </a:defRPr>
            </a:lvl3pPr>
            <a:lvl4pPr marR="0" lvl="3" algn="l" rtl="0">
              <a:lnSpc>
                <a:spcPct val="100000"/>
              </a:lnSpc>
              <a:spcBef>
                <a:spcPts val="0"/>
              </a:spcBef>
              <a:spcAft>
                <a:spcPts val="0"/>
              </a:spcAft>
              <a:buClr>
                <a:srgbClr val="4A4789"/>
              </a:buClr>
              <a:buSzPts val="2600"/>
              <a:buFont typeface="Lato"/>
              <a:buNone/>
              <a:defRPr sz="2600" b="0" i="0" u="none" strike="noStrike" cap="none">
                <a:solidFill>
                  <a:srgbClr val="4A4789"/>
                </a:solidFill>
                <a:latin typeface="Lato"/>
                <a:ea typeface="Lato"/>
                <a:cs typeface="Lato"/>
                <a:sym typeface="Lato"/>
              </a:defRPr>
            </a:lvl4pPr>
            <a:lvl5pPr marR="0" lvl="4" algn="l" rtl="0">
              <a:lnSpc>
                <a:spcPct val="100000"/>
              </a:lnSpc>
              <a:spcBef>
                <a:spcPts val="0"/>
              </a:spcBef>
              <a:spcAft>
                <a:spcPts val="0"/>
              </a:spcAft>
              <a:buClr>
                <a:srgbClr val="4A4789"/>
              </a:buClr>
              <a:buSzPts val="2600"/>
              <a:buFont typeface="Lato"/>
              <a:buNone/>
              <a:defRPr sz="2600" b="0" i="0" u="none" strike="noStrike" cap="none">
                <a:solidFill>
                  <a:srgbClr val="4A4789"/>
                </a:solidFill>
                <a:latin typeface="Lato"/>
                <a:ea typeface="Lato"/>
                <a:cs typeface="Lato"/>
                <a:sym typeface="Lato"/>
              </a:defRPr>
            </a:lvl5pPr>
            <a:lvl6pPr marR="0" lvl="5" algn="l" rtl="0">
              <a:lnSpc>
                <a:spcPct val="100000"/>
              </a:lnSpc>
              <a:spcBef>
                <a:spcPts val="0"/>
              </a:spcBef>
              <a:spcAft>
                <a:spcPts val="0"/>
              </a:spcAft>
              <a:buClr>
                <a:srgbClr val="4A4789"/>
              </a:buClr>
              <a:buSzPts val="2600"/>
              <a:buFont typeface="Lato"/>
              <a:buNone/>
              <a:defRPr sz="2600" b="0" i="0" u="none" strike="noStrike" cap="none">
                <a:solidFill>
                  <a:srgbClr val="4A4789"/>
                </a:solidFill>
                <a:latin typeface="Lato"/>
                <a:ea typeface="Lato"/>
                <a:cs typeface="Lato"/>
                <a:sym typeface="Lato"/>
              </a:defRPr>
            </a:lvl6pPr>
            <a:lvl7pPr marR="0" lvl="6" algn="l" rtl="0">
              <a:lnSpc>
                <a:spcPct val="100000"/>
              </a:lnSpc>
              <a:spcBef>
                <a:spcPts val="0"/>
              </a:spcBef>
              <a:spcAft>
                <a:spcPts val="0"/>
              </a:spcAft>
              <a:buClr>
                <a:srgbClr val="4A4789"/>
              </a:buClr>
              <a:buSzPts val="2600"/>
              <a:buFont typeface="Lato"/>
              <a:buNone/>
              <a:defRPr sz="2600" b="0" i="0" u="none" strike="noStrike" cap="none">
                <a:solidFill>
                  <a:srgbClr val="4A4789"/>
                </a:solidFill>
                <a:latin typeface="Lato"/>
                <a:ea typeface="Lato"/>
                <a:cs typeface="Lato"/>
                <a:sym typeface="Lato"/>
              </a:defRPr>
            </a:lvl7pPr>
            <a:lvl8pPr marR="0" lvl="7" algn="l" rtl="0">
              <a:lnSpc>
                <a:spcPct val="100000"/>
              </a:lnSpc>
              <a:spcBef>
                <a:spcPts val="0"/>
              </a:spcBef>
              <a:spcAft>
                <a:spcPts val="0"/>
              </a:spcAft>
              <a:buClr>
                <a:srgbClr val="4A4789"/>
              </a:buClr>
              <a:buSzPts val="2600"/>
              <a:buFont typeface="Lato"/>
              <a:buNone/>
              <a:defRPr sz="2600" b="0" i="0" u="none" strike="noStrike" cap="none">
                <a:solidFill>
                  <a:srgbClr val="4A4789"/>
                </a:solidFill>
                <a:latin typeface="Lato"/>
                <a:ea typeface="Lato"/>
                <a:cs typeface="Lato"/>
                <a:sym typeface="Lato"/>
              </a:defRPr>
            </a:lvl8pPr>
            <a:lvl9pPr marR="0" lvl="8" algn="l" rtl="0">
              <a:lnSpc>
                <a:spcPct val="100000"/>
              </a:lnSpc>
              <a:spcBef>
                <a:spcPts val="0"/>
              </a:spcBef>
              <a:spcAft>
                <a:spcPts val="0"/>
              </a:spcAft>
              <a:buClr>
                <a:srgbClr val="4A4789"/>
              </a:buClr>
              <a:buSzPts val="2600"/>
              <a:buFont typeface="Lato"/>
              <a:buNone/>
              <a:defRPr sz="2600" b="0" i="0" u="none" strike="noStrike" cap="none">
                <a:solidFill>
                  <a:srgbClr val="4A4789"/>
                </a:solidFill>
                <a:latin typeface="Lato"/>
                <a:ea typeface="Lato"/>
                <a:cs typeface="Lato"/>
                <a:sym typeface="Lato"/>
              </a:defRPr>
            </a:lvl9pPr>
          </a:lstStyle>
          <a:p>
            <a:pPr>
              <a:lnSpc>
                <a:spcPct val="114000"/>
              </a:lnSpc>
              <a:spcAft>
                <a:spcPts val="600"/>
              </a:spcAft>
            </a:pPr>
            <a:r>
              <a:rPr lang="pt-BR" sz="2000" dirty="0">
                <a:solidFill>
                  <a:schemeClr val="tx1"/>
                </a:solidFill>
              </a:rPr>
              <a:t>Este é um momento de autoconhecimento, no qual você analisará a sua Mandala </a:t>
            </a:r>
            <a:r>
              <a:rPr lang="pt-BR" sz="2000" i="1" dirty="0">
                <a:solidFill>
                  <a:schemeClr val="tx1"/>
                </a:solidFill>
              </a:rPr>
              <a:t>Ikigai </a:t>
            </a:r>
            <a:r>
              <a:rPr lang="pt-BR" sz="2000" dirty="0">
                <a:solidFill>
                  <a:schemeClr val="tx1"/>
                </a:solidFill>
              </a:rPr>
              <a:t>e refletirá sobre o seu propósito de vida e de trabalho.</a:t>
            </a:r>
          </a:p>
        </p:txBody>
      </p:sp>
      <p:grpSp>
        <p:nvGrpSpPr>
          <p:cNvPr id="2" name="Agrupar 1">
            <a:extLst>
              <a:ext uri="{FF2B5EF4-FFF2-40B4-BE49-F238E27FC236}">
                <a16:creationId xmlns:a16="http://schemas.microsoft.com/office/drawing/2014/main" id="{80F3210D-4851-A03D-56D6-EE1A3762F7D5}"/>
              </a:ext>
            </a:extLst>
          </p:cNvPr>
          <p:cNvGrpSpPr/>
          <p:nvPr/>
        </p:nvGrpSpPr>
        <p:grpSpPr>
          <a:xfrm>
            <a:off x="6802628" y="236965"/>
            <a:ext cx="2038454" cy="552525"/>
            <a:chOff x="6802628" y="192361"/>
            <a:chExt cx="2038454" cy="552525"/>
          </a:xfrm>
        </p:grpSpPr>
        <p:sp>
          <p:nvSpPr>
            <p:cNvPr id="4" name="Google Shape;110;p4">
              <a:extLst>
                <a:ext uri="{FF2B5EF4-FFF2-40B4-BE49-F238E27FC236}">
                  <a16:creationId xmlns:a16="http://schemas.microsoft.com/office/drawing/2014/main" id="{BE4C6357-7C25-F81C-D660-71536A9D55D7}"/>
                </a:ext>
              </a:extLst>
            </p:cNvPr>
            <p:cNvSpPr txBox="1">
              <a:spLocks/>
            </p:cNvSpPr>
            <p:nvPr/>
          </p:nvSpPr>
          <p:spPr>
            <a:xfrm>
              <a:off x="7063582" y="316786"/>
              <a:ext cx="1777500" cy="428100"/>
            </a:xfrm>
            <a:prstGeom prst="rect">
              <a:avLst/>
            </a:prstGeom>
            <a:solidFill>
              <a:srgbClr val="FFFFFF"/>
            </a:solidFill>
            <a:ln w="19050" cap="flat" cmpd="sng">
              <a:solidFill>
                <a:srgbClr val="181644"/>
              </a:solidFill>
              <a:prstDash val="solid"/>
              <a:round/>
              <a:headEnd type="none" w="sm" len="sm"/>
              <a:tailEnd type="none" w="sm" len="sm"/>
            </a:ln>
            <a:effectLst>
              <a:outerShdw dist="28575" dir="2760000" algn="bl" rotWithShape="0">
                <a:srgbClr val="4A4789">
                  <a:alpha val="70980"/>
                </a:srgbClr>
              </a:outerShdw>
            </a:effectLst>
          </p:spPr>
          <p:txBody>
            <a:bodyPr spcFirstLastPara="1" wrap="square" lIns="216000" tIns="90000" rIns="91425" bIns="90000" anchor="t" anchorCtr="0">
              <a:spAutoFit/>
            </a:bodyPr>
            <a:lstStyle>
              <a:defPPr marR="0" lvl="0" algn="l" rtl="0">
                <a:lnSpc>
                  <a:spcPct val="100000"/>
                </a:lnSpc>
                <a:spcBef>
                  <a:spcPts val="0"/>
                </a:spcBef>
                <a:spcAft>
                  <a:spcPts val="0"/>
                </a:spcAft>
              </a:defPPr>
              <a:lvl1pPr marL="457200" marR="0" lvl="0" indent="-355600" algn="l" rtl="0">
                <a:lnSpc>
                  <a:spcPct val="100000"/>
                </a:lnSpc>
                <a:spcBef>
                  <a:spcPts val="0"/>
                </a:spcBef>
                <a:spcAft>
                  <a:spcPts val="0"/>
                </a:spcAft>
                <a:buClr>
                  <a:schemeClr val="dk1"/>
                </a:buClr>
                <a:buSzPts val="2000"/>
                <a:buFont typeface="Lato"/>
                <a:buChar char="●"/>
                <a:defRPr sz="2000" b="0" i="0" u="none" strike="noStrike" cap="none">
                  <a:solidFill>
                    <a:schemeClr val="dk1"/>
                  </a:solidFill>
                  <a:latin typeface="Lato"/>
                  <a:ea typeface="Lato"/>
                  <a:cs typeface="Lato"/>
                  <a:sym typeface="Lato"/>
                </a:defRPr>
              </a:lvl1pPr>
              <a:lvl2pPr marL="914400" marR="0" lvl="1" indent="-355600" algn="l" rtl="0">
                <a:lnSpc>
                  <a:spcPct val="100000"/>
                </a:lnSpc>
                <a:spcBef>
                  <a:spcPts val="0"/>
                </a:spcBef>
                <a:spcAft>
                  <a:spcPts val="0"/>
                </a:spcAft>
                <a:buClr>
                  <a:schemeClr val="dk1"/>
                </a:buClr>
                <a:buSzPts val="2000"/>
                <a:buFont typeface="Lato"/>
                <a:buChar char="○"/>
                <a:defRPr sz="2000" b="0" i="0" u="none" strike="noStrike" cap="none">
                  <a:solidFill>
                    <a:schemeClr val="dk1"/>
                  </a:solidFill>
                  <a:latin typeface="Lato"/>
                  <a:ea typeface="Lato"/>
                  <a:cs typeface="Lato"/>
                  <a:sym typeface="Lato"/>
                </a:defRPr>
              </a:lvl2pPr>
              <a:lvl3pPr marL="1371600" marR="0" lvl="2" indent="-355600" algn="l" rtl="0">
                <a:lnSpc>
                  <a:spcPct val="100000"/>
                </a:lnSpc>
                <a:spcBef>
                  <a:spcPts val="0"/>
                </a:spcBef>
                <a:spcAft>
                  <a:spcPts val="0"/>
                </a:spcAft>
                <a:buClr>
                  <a:schemeClr val="dk1"/>
                </a:buClr>
                <a:buSzPts val="2000"/>
                <a:buFont typeface="Lato"/>
                <a:buChar char="○"/>
                <a:defRPr sz="2000" b="0" i="0" u="none" strike="noStrike" cap="none">
                  <a:solidFill>
                    <a:schemeClr val="dk1"/>
                  </a:solidFill>
                  <a:latin typeface="Lato"/>
                  <a:ea typeface="Lato"/>
                  <a:cs typeface="Lato"/>
                  <a:sym typeface="Lato"/>
                </a:defRPr>
              </a:lvl3pPr>
              <a:lvl4pPr marL="1828800" marR="0" lvl="3" indent="-355600" algn="l" rtl="0">
                <a:lnSpc>
                  <a:spcPct val="100000"/>
                </a:lnSpc>
                <a:spcBef>
                  <a:spcPts val="0"/>
                </a:spcBef>
                <a:spcAft>
                  <a:spcPts val="0"/>
                </a:spcAft>
                <a:buClr>
                  <a:schemeClr val="dk1"/>
                </a:buClr>
                <a:buSzPts val="2000"/>
                <a:buFont typeface="Lato"/>
                <a:buChar char="○"/>
                <a:defRPr sz="2000" b="0" i="0" u="none" strike="noStrike" cap="none">
                  <a:solidFill>
                    <a:schemeClr val="dk1"/>
                  </a:solidFill>
                  <a:latin typeface="Lato"/>
                  <a:ea typeface="Lato"/>
                  <a:cs typeface="Lato"/>
                  <a:sym typeface="Lato"/>
                </a:defRPr>
              </a:lvl4pPr>
              <a:lvl5pPr marL="2286000" marR="0" lvl="4" indent="-355600" algn="l" rtl="0">
                <a:lnSpc>
                  <a:spcPct val="100000"/>
                </a:lnSpc>
                <a:spcBef>
                  <a:spcPts val="0"/>
                </a:spcBef>
                <a:spcAft>
                  <a:spcPts val="0"/>
                </a:spcAft>
                <a:buClr>
                  <a:schemeClr val="dk1"/>
                </a:buClr>
                <a:buSzPts val="2000"/>
                <a:buFont typeface="Lato"/>
                <a:buChar char="○"/>
                <a:defRPr sz="2000" b="0" i="0" u="none" strike="noStrike" cap="none">
                  <a:solidFill>
                    <a:schemeClr val="dk1"/>
                  </a:solidFill>
                  <a:latin typeface="Lato"/>
                  <a:ea typeface="Lato"/>
                  <a:cs typeface="Lato"/>
                  <a:sym typeface="Lato"/>
                </a:defRPr>
              </a:lvl5pPr>
              <a:lvl6pPr marL="2743200" marR="0" lvl="5" indent="-355600" algn="l" rtl="0">
                <a:lnSpc>
                  <a:spcPct val="100000"/>
                </a:lnSpc>
                <a:spcBef>
                  <a:spcPts val="0"/>
                </a:spcBef>
                <a:spcAft>
                  <a:spcPts val="0"/>
                </a:spcAft>
                <a:buClr>
                  <a:schemeClr val="dk1"/>
                </a:buClr>
                <a:buSzPts val="2000"/>
                <a:buFont typeface="Lato"/>
                <a:buChar char="○"/>
                <a:defRPr sz="2000" b="0" i="0" u="none" strike="noStrike" cap="none">
                  <a:solidFill>
                    <a:schemeClr val="dk1"/>
                  </a:solidFill>
                  <a:latin typeface="Lato"/>
                  <a:ea typeface="Lato"/>
                  <a:cs typeface="Lato"/>
                  <a:sym typeface="Lato"/>
                </a:defRPr>
              </a:lvl6pPr>
              <a:lvl7pPr marL="3200400" marR="0" lvl="6" indent="-355600" algn="l" rtl="0">
                <a:lnSpc>
                  <a:spcPct val="100000"/>
                </a:lnSpc>
                <a:spcBef>
                  <a:spcPts val="0"/>
                </a:spcBef>
                <a:spcAft>
                  <a:spcPts val="0"/>
                </a:spcAft>
                <a:buClr>
                  <a:schemeClr val="dk1"/>
                </a:buClr>
                <a:buSzPts val="2000"/>
                <a:buFont typeface="Lato"/>
                <a:buChar char="○"/>
                <a:defRPr sz="2000" b="0" i="0" u="none" strike="noStrike" cap="none">
                  <a:solidFill>
                    <a:schemeClr val="dk1"/>
                  </a:solidFill>
                  <a:latin typeface="Lato"/>
                  <a:ea typeface="Lato"/>
                  <a:cs typeface="Lato"/>
                  <a:sym typeface="Lato"/>
                </a:defRPr>
              </a:lvl7pPr>
              <a:lvl8pPr marL="3657600" marR="0" lvl="7" indent="-355600" algn="l" rtl="0">
                <a:lnSpc>
                  <a:spcPct val="100000"/>
                </a:lnSpc>
                <a:spcBef>
                  <a:spcPts val="0"/>
                </a:spcBef>
                <a:spcAft>
                  <a:spcPts val="0"/>
                </a:spcAft>
                <a:buClr>
                  <a:schemeClr val="dk1"/>
                </a:buClr>
                <a:buSzPts val="2000"/>
                <a:buFont typeface="Lato"/>
                <a:buChar char="○"/>
                <a:defRPr sz="2000" b="0" i="0" u="none" strike="noStrike" cap="none">
                  <a:solidFill>
                    <a:schemeClr val="dk1"/>
                  </a:solidFill>
                  <a:latin typeface="Lato"/>
                  <a:ea typeface="Lato"/>
                  <a:cs typeface="Lato"/>
                  <a:sym typeface="Lato"/>
                </a:defRPr>
              </a:lvl8pPr>
              <a:lvl9pPr marL="4114800" marR="0" lvl="8" indent="-355600" algn="l" rtl="0">
                <a:lnSpc>
                  <a:spcPct val="100000"/>
                </a:lnSpc>
                <a:spcBef>
                  <a:spcPts val="0"/>
                </a:spcBef>
                <a:spcAft>
                  <a:spcPts val="0"/>
                </a:spcAft>
                <a:buClr>
                  <a:schemeClr val="dk1"/>
                </a:buClr>
                <a:buSzPts val="2000"/>
                <a:buFont typeface="Lato"/>
                <a:buChar char="○"/>
                <a:defRPr sz="2000" b="0" i="0" u="none" strike="noStrike" cap="none">
                  <a:solidFill>
                    <a:schemeClr val="dk1"/>
                  </a:solidFill>
                  <a:latin typeface="Lato"/>
                  <a:ea typeface="Lato"/>
                  <a:cs typeface="Lato"/>
                  <a:sym typeface="Lato"/>
                </a:defRPr>
              </a:lvl9pPr>
            </a:lstStyle>
            <a:p>
              <a:pPr marL="0" indent="0" algn="ctr">
                <a:buFont typeface="Lato"/>
                <a:buNone/>
              </a:pPr>
              <a:r>
                <a:rPr lang="pt-BR" sz="1600" dirty="0">
                  <a:solidFill>
                    <a:srgbClr val="000000"/>
                  </a:solidFill>
                </a:rPr>
                <a:t>2 MINUTOS</a:t>
              </a:r>
            </a:p>
          </p:txBody>
        </p:sp>
        <p:pic>
          <p:nvPicPr>
            <p:cNvPr id="5" name="Google Shape;112;p4">
              <a:extLst>
                <a:ext uri="{FF2B5EF4-FFF2-40B4-BE49-F238E27FC236}">
                  <a16:creationId xmlns:a16="http://schemas.microsoft.com/office/drawing/2014/main" id="{3A63600F-1566-418B-212A-6E3B50796C4C}"/>
                </a:ext>
              </a:extLst>
            </p:cNvPr>
            <p:cNvPicPr preferRelativeResize="0"/>
            <p:nvPr/>
          </p:nvPicPr>
          <p:blipFill rotWithShape="1">
            <a:blip r:embed="rId4">
              <a:alphaModFix/>
            </a:blip>
            <a:srcRect/>
            <a:stretch/>
          </p:blipFill>
          <p:spPr>
            <a:xfrm>
              <a:off x="6802628" y="192361"/>
              <a:ext cx="531978" cy="496800"/>
            </a:xfrm>
            <a:prstGeom prst="rect">
              <a:avLst/>
            </a:prstGeom>
            <a:noFill/>
            <a:ln>
              <a:noFill/>
            </a:ln>
          </p:spPr>
        </p:pic>
      </p:grpSp>
      <p:sp>
        <p:nvSpPr>
          <p:cNvPr id="14" name="Google Shape;126;p4">
            <a:extLst>
              <a:ext uri="{FF2B5EF4-FFF2-40B4-BE49-F238E27FC236}">
                <a16:creationId xmlns:a16="http://schemas.microsoft.com/office/drawing/2014/main" id="{B8EFE2F8-673E-3634-3D29-AE197979D3AC}"/>
              </a:ext>
            </a:extLst>
          </p:cNvPr>
          <p:cNvSpPr txBox="1">
            <a:spLocks noGrp="1"/>
          </p:cNvSpPr>
          <p:nvPr/>
        </p:nvSpPr>
        <p:spPr>
          <a:xfrm>
            <a:off x="431800" y="3634497"/>
            <a:ext cx="5314795" cy="1234354"/>
          </a:xfrm>
          <a:prstGeom prst="rect">
            <a:avLst/>
          </a:prstGeom>
          <a:solidFill>
            <a:srgbClr val="FFE377"/>
          </a:solidFill>
          <a:ln w="19050" cap="flat" cmpd="sng">
            <a:solidFill>
              <a:srgbClr val="181644"/>
            </a:solidFill>
            <a:prstDash val="solid"/>
            <a:round/>
            <a:headEnd type="none" w="sm" len="sm"/>
            <a:tailEnd type="none" w="sm" len="sm"/>
          </a:ln>
          <a:effectLst>
            <a:outerShdw dist="28575" dir="2760000" algn="bl" rotWithShape="0">
              <a:srgbClr val="4A4789">
                <a:alpha val="69803"/>
              </a:srgbClr>
            </a:outerShdw>
          </a:effectLst>
        </p:spPr>
        <p:txBody>
          <a:bodyPr spcFirstLastPara="1" wrap="square" lIns="90000" tIns="90000" rIns="91425" bIns="90000" anchor="ctr" anchorCtr="0">
            <a:spAutoFit/>
          </a:bodyPr>
          <a:lstStyle>
            <a:defPPr marR="0" lvl="0" algn="l" rtl="0">
              <a:lnSpc>
                <a:spcPct val="100000"/>
              </a:lnSpc>
              <a:spcBef>
                <a:spcPts val="0"/>
              </a:spcBef>
              <a:spcAft>
                <a:spcPts val="0"/>
              </a:spcAft>
            </a:defPPr>
            <a:lvl1pPr marL="457200" marR="0" lvl="0" indent="-355600" algn="l" rtl="0">
              <a:lnSpc>
                <a:spcPct val="100000"/>
              </a:lnSpc>
              <a:spcBef>
                <a:spcPts val="0"/>
              </a:spcBef>
              <a:spcAft>
                <a:spcPts val="0"/>
              </a:spcAft>
              <a:buClr>
                <a:schemeClr val="dk1"/>
              </a:buClr>
              <a:buSzPts val="2000"/>
              <a:buFont typeface="Lato"/>
              <a:buChar char="●"/>
              <a:defRPr sz="2000" b="0" i="0" u="none" strike="noStrike" cap="none">
                <a:solidFill>
                  <a:schemeClr val="dk1"/>
                </a:solidFill>
                <a:latin typeface="Lato"/>
                <a:ea typeface="Lato"/>
                <a:cs typeface="Lato"/>
                <a:sym typeface="Lato"/>
              </a:defRPr>
            </a:lvl1pPr>
            <a:lvl2pPr marL="914400" marR="0" lvl="1" indent="-355600" algn="l" rtl="0">
              <a:lnSpc>
                <a:spcPct val="100000"/>
              </a:lnSpc>
              <a:spcBef>
                <a:spcPts val="0"/>
              </a:spcBef>
              <a:spcAft>
                <a:spcPts val="0"/>
              </a:spcAft>
              <a:buClr>
                <a:schemeClr val="dk1"/>
              </a:buClr>
              <a:buSzPts val="2000"/>
              <a:buFont typeface="Lato"/>
              <a:buChar char="○"/>
              <a:defRPr sz="2000" b="0" i="0" u="none" strike="noStrike" cap="none">
                <a:solidFill>
                  <a:schemeClr val="dk1"/>
                </a:solidFill>
                <a:latin typeface="Lato"/>
                <a:ea typeface="Lato"/>
                <a:cs typeface="Lato"/>
                <a:sym typeface="Lato"/>
              </a:defRPr>
            </a:lvl2pPr>
            <a:lvl3pPr marL="1371600" marR="0" lvl="2" indent="-355600" algn="l" rtl="0">
              <a:lnSpc>
                <a:spcPct val="100000"/>
              </a:lnSpc>
              <a:spcBef>
                <a:spcPts val="0"/>
              </a:spcBef>
              <a:spcAft>
                <a:spcPts val="0"/>
              </a:spcAft>
              <a:buClr>
                <a:schemeClr val="dk1"/>
              </a:buClr>
              <a:buSzPts val="2000"/>
              <a:buFont typeface="Lato"/>
              <a:buChar char="○"/>
              <a:defRPr sz="2000" b="0" i="0" u="none" strike="noStrike" cap="none">
                <a:solidFill>
                  <a:schemeClr val="dk1"/>
                </a:solidFill>
                <a:latin typeface="Lato"/>
                <a:ea typeface="Lato"/>
                <a:cs typeface="Lato"/>
                <a:sym typeface="Lato"/>
              </a:defRPr>
            </a:lvl3pPr>
            <a:lvl4pPr marL="1828800" marR="0" lvl="3" indent="-355600" algn="l" rtl="0">
              <a:lnSpc>
                <a:spcPct val="100000"/>
              </a:lnSpc>
              <a:spcBef>
                <a:spcPts val="0"/>
              </a:spcBef>
              <a:spcAft>
                <a:spcPts val="0"/>
              </a:spcAft>
              <a:buClr>
                <a:schemeClr val="dk1"/>
              </a:buClr>
              <a:buSzPts val="2000"/>
              <a:buFont typeface="Lato"/>
              <a:buChar char="○"/>
              <a:defRPr sz="2000" b="0" i="0" u="none" strike="noStrike" cap="none">
                <a:solidFill>
                  <a:schemeClr val="dk1"/>
                </a:solidFill>
                <a:latin typeface="Lato"/>
                <a:ea typeface="Lato"/>
                <a:cs typeface="Lato"/>
                <a:sym typeface="Lato"/>
              </a:defRPr>
            </a:lvl4pPr>
            <a:lvl5pPr marL="2286000" marR="0" lvl="4" indent="-355600" algn="l" rtl="0">
              <a:lnSpc>
                <a:spcPct val="100000"/>
              </a:lnSpc>
              <a:spcBef>
                <a:spcPts val="0"/>
              </a:spcBef>
              <a:spcAft>
                <a:spcPts val="0"/>
              </a:spcAft>
              <a:buClr>
                <a:schemeClr val="dk1"/>
              </a:buClr>
              <a:buSzPts val="2000"/>
              <a:buFont typeface="Lato"/>
              <a:buChar char="○"/>
              <a:defRPr sz="2000" b="0" i="0" u="none" strike="noStrike" cap="none">
                <a:solidFill>
                  <a:schemeClr val="dk1"/>
                </a:solidFill>
                <a:latin typeface="Lato"/>
                <a:ea typeface="Lato"/>
                <a:cs typeface="Lato"/>
                <a:sym typeface="Lato"/>
              </a:defRPr>
            </a:lvl5pPr>
            <a:lvl6pPr marL="2743200" marR="0" lvl="5" indent="-355600" algn="l" rtl="0">
              <a:lnSpc>
                <a:spcPct val="100000"/>
              </a:lnSpc>
              <a:spcBef>
                <a:spcPts val="0"/>
              </a:spcBef>
              <a:spcAft>
                <a:spcPts val="0"/>
              </a:spcAft>
              <a:buClr>
                <a:schemeClr val="dk1"/>
              </a:buClr>
              <a:buSzPts val="2000"/>
              <a:buFont typeface="Lato"/>
              <a:buChar char="○"/>
              <a:defRPr sz="2000" b="0" i="0" u="none" strike="noStrike" cap="none">
                <a:solidFill>
                  <a:schemeClr val="dk1"/>
                </a:solidFill>
                <a:latin typeface="Lato"/>
                <a:ea typeface="Lato"/>
                <a:cs typeface="Lato"/>
                <a:sym typeface="Lato"/>
              </a:defRPr>
            </a:lvl6pPr>
            <a:lvl7pPr marL="3200400" marR="0" lvl="6" indent="-355600" algn="l" rtl="0">
              <a:lnSpc>
                <a:spcPct val="100000"/>
              </a:lnSpc>
              <a:spcBef>
                <a:spcPts val="0"/>
              </a:spcBef>
              <a:spcAft>
                <a:spcPts val="0"/>
              </a:spcAft>
              <a:buClr>
                <a:schemeClr val="dk1"/>
              </a:buClr>
              <a:buSzPts val="2000"/>
              <a:buFont typeface="Lato"/>
              <a:buChar char="○"/>
              <a:defRPr sz="2000" b="0" i="0" u="none" strike="noStrike" cap="none">
                <a:solidFill>
                  <a:schemeClr val="dk1"/>
                </a:solidFill>
                <a:latin typeface="Lato"/>
                <a:ea typeface="Lato"/>
                <a:cs typeface="Lato"/>
                <a:sym typeface="Lato"/>
              </a:defRPr>
            </a:lvl7pPr>
            <a:lvl8pPr marL="3657600" marR="0" lvl="7" indent="-355600" algn="l" rtl="0">
              <a:lnSpc>
                <a:spcPct val="100000"/>
              </a:lnSpc>
              <a:spcBef>
                <a:spcPts val="0"/>
              </a:spcBef>
              <a:spcAft>
                <a:spcPts val="0"/>
              </a:spcAft>
              <a:buClr>
                <a:schemeClr val="dk1"/>
              </a:buClr>
              <a:buSzPts val="2000"/>
              <a:buFont typeface="Lato"/>
              <a:buChar char="○"/>
              <a:defRPr sz="2000" b="0" i="0" u="none" strike="noStrike" cap="none">
                <a:solidFill>
                  <a:schemeClr val="dk1"/>
                </a:solidFill>
                <a:latin typeface="Lato"/>
                <a:ea typeface="Lato"/>
                <a:cs typeface="Lato"/>
                <a:sym typeface="Lato"/>
              </a:defRPr>
            </a:lvl8pPr>
            <a:lvl9pPr marL="4114800" marR="0" lvl="8" indent="-355600" algn="l" rtl="0">
              <a:lnSpc>
                <a:spcPct val="100000"/>
              </a:lnSpc>
              <a:spcBef>
                <a:spcPts val="0"/>
              </a:spcBef>
              <a:spcAft>
                <a:spcPts val="0"/>
              </a:spcAft>
              <a:buClr>
                <a:schemeClr val="dk1"/>
              </a:buClr>
              <a:buSzPts val="2000"/>
              <a:buFont typeface="Lato"/>
              <a:buChar char="○"/>
              <a:defRPr sz="2000" b="0" i="0" u="none" strike="noStrike" cap="none">
                <a:solidFill>
                  <a:schemeClr val="dk1"/>
                </a:solidFill>
                <a:latin typeface="Lato"/>
                <a:ea typeface="Lato"/>
                <a:cs typeface="Lato"/>
                <a:sym typeface="Lato"/>
              </a:defRPr>
            </a:lvl9pPr>
          </a:lstStyle>
          <a:p>
            <a:pPr marL="0" lvl="0" indent="0" algn="l" rtl="0">
              <a:lnSpc>
                <a:spcPct val="114000"/>
              </a:lnSpc>
              <a:spcBef>
                <a:spcPts val="0"/>
              </a:spcBef>
              <a:buNone/>
            </a:pPr>
            <a:r>
              <a:rPr lang="pt-BR" sz="2000" dirty="0">
                <a:solidFill>
                  <a:schemeClr val="tx1"/>
                </a:solidFill>
                <a:latin typeface="Lato" panose="020F0502020204030203" pitchFamily="34" charset="0"/>
                <a:ea typeface="Lato" panose="020F0502020204030203" pitchFamily="34" charset="0"/>
                <a:cs typeface="Lato" panose="020F0502020204030203" pitchFamily="34" charset="0"/>
                <a:sym typeface="Calibri"/>
              </a:rPr>
              <a:t>O equilíbrio entre as áreas: paixão, profissão, talento e missão proporciona o seu sucesso nos negócios e na vida.</a:t>
            </a:r>
          </a:p>
        </p:txBody>
      </p:sp>
    </p:spTree>
    <p:extLst>
      <p:ext uri="{BB962C8B-B14F-4D97-AF65-F5344CB8AC3E}">
        <p14:creationId xmlns:p14="http://schemas.microsoft.com/office/powerpoint/2010/main" val="40604397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m 4" descr="Desenho de estrelas&#10;&#10;Descrição gerada automaticamente com confiança média">
            <a:extLst>
              <a:ext uri="{FF2B5EF4-FFF2-40B4-BE49-F238E27FC236}">
                <a16:creationId xmlns:a16="http://schemas.microsoft.com/office/drawing/2014/main" id="{9D06D7E1-F3AE-3818-A94F-60B8C84E6CB3}"/>
              </a:ext>
            </a:extLst>
          </p:cNvPr>
          <p:cNvPicPr>
            <a:picLocks noChangeAspect="1"/>
          </p:cNvPicPr>
          <p:nvPr/>
        </p:nvPicPr>
        <p:blipFill>
          <a:blip r:embed="rId3"/>
          <a:stretch>
            <a:fillRect/>
          </a:stretch>
        </p:blipFill>
        <p:spPr>
          <a:xfrm>
            <a:off x="5205624" y="1060659"/>
            <a:ext cx="3517223" cy="3295342"/>
          </a:xfrm>
          <a:prstGeom prst="rect">
            <a:avLst/>
          </a:prstGeom>
        </p:spPr>
      </p:pic>
      <p:sp>
        <p:nvSpPr>
          <p:cNvPr id="2" name="Título 2">
            <a:extLst>
              <a:ext uri="{FF2B5EF4-FFF2-40B4-BE49-F238E27FC236}">
                <a16:creationId xmlns:a16="http://schemas.microsoft.com/office/drawing/2014/main" id="{515B02FF-4AB8-BBA3-3BAA-F287A9DC3C44}"/>
              </a:ext>
            </a:extLst>
          </p:cNvPr>
          <p:cNvSpPr>
            <a:spLocks noGrp="1"/>
          </p:cNvSpPr>
          <p:nvPr>
            <p:ph type="title"/>
          </p:nvPr>
        </p:nvSpPr>
        <p:spPr>
          <a:xfrm>
            <a:off x="420756" y="380450"/>
            <a:ext cx="8323800" cy="584745"/>
          </a:xfrm>
        </p:spPr>
        <p:txBody>
          <a:bodyPr/>
          <a:lstStyle/>
          <a:p>
            <a:r>
              <a:rPr lang="pt-BR" b="1" dirty="0">
                <a:solidFill>
                  <a:schemeClr val="tx1"/>
                </a:solidFill>
              </a:rPr>
              <a:t>Não encontrou seu propósito?</a:t>
            </a:r>
            <a:endParaRPr lang="pt-BR" dirty="0">
              <a:solidFill>
                <a:schemeClr val="tx1"/>
              </a:solidFill>
            </a:endParaRPr>
          </a:p>
        </p:txBody>
      </p:sp>
      <p:sp>
        <p:nvSpPr>
          <p:cNvPr id="3" name="Espaço Reservado para Texto 4">
            <a:extLst>
              <a:ext uri="{FF2B5EF4-FFF2-40B4-BE49-F238E27FC236}">
                <a16:creationId xmlns:a16="http://schemas.microsoft.com/office/drawing/2014/main" id="{09B176E6-F2C6-883D-92DD-65B07387FF26}"/>
              </a:ext>
            </a:extLst>
          </p:cNvPr>
          <p:cNvSpPr>
            <a:spLocks noGrp="1"/>
          </p:cNvSpPr>
          <p:nvPr>
            <p:ph type="body" idx="1"/>
          </p:nvPr>
        </p:nvSpPr>
        <p:spPr>
          <a:xfrm>
            <a:off x="420756" y="1111601"/>
            <a:ext cx="4496844" cy="1854799"/>
          </a:xfrm>
        </p:spPr>
        <p:txBody>
          <a:bodyPr/>
          <a:lstStyle/>
          <a:p>
            <a:pPr marL="0" lvl="0" indent="0" algn="l" rtl="0">
              <a:spcBef>
                <a:spcPts val="0"/>
              </a:spcBef>
              <a:spcAft>
                <a:spcPts val="0"/>
              </a:spcAft>
              <a:buNone/>
            </a:pPr>
            <a:r>
              <a:rPr lang="pt-BR" sz="2000" dirty="0">
                <a:solidFill>
                  <a:schemeClr val="tx1"/>
                </a:solidFill>
                <a:latin typeface="Lato" panose="020F0502020204030203" pitchFamily="34" charset="0"/>
                <a:ea typeface="Lato" panose="020F0502020204030203" pitchFamily="34" charset="0"/>
                <a:cs typeface="Lato" panose="020F0502020204030203" pitchFamily="34" charset="0"/>
                <a:sym typeface="Calibri"/>
              </a:rPr>
              <a:t>Fique tranquilo! Repita as etapas de construção da Mandala </a:t>
            </a:r>
            <a:r>
              <a:rPr lang="pt-BR" sz="2000" i="1" dirty="0">
                <a:solidFill>
                  <a:schemeClr val="tx1"/>
                </a:solidFill>
                <a:latin typeface="Lato" panose="020F0502020204030203" pitchFamily="34" charset="0"/>
                <a:ea typeface="Lato" panose="020F0502020204030203" pitchFamily="34" charset="0"/>
                <a:cs typeface="Lato" panose="020F0502020204030203" pitchFamily="34" charset="0"/>
                <a:sym typeface="Calibri"/>
              </a:rPr>
              <a:t>Ikigai</a:t>
            </a:r>
            <a:r>
              <a:rPr lang="pt-BR" sz="2000" dirty="0">
                <a:solidFill>
                  <a:schemeClr val="tx1"/>
                </a:solidFill>
                <a:latin typeface="Lato" panose="020F0502020204030203" pitchFamily="34" charset="0"/>
                <a:ea typeface="Lato" panose="020F0502020204030203" pitchFamily="34" charset="0"/>
                <a:cs typeface="Lato" panose="020F0502020204030203" pitchFamily="34" charset="0"/>
                <a:sym typeface="Calibri"/>
              </a:rPr>
              <a:t>, em casa, com calma e com bastante reflexão. Além disso, haverá muitas aulas para ajudá-lo a encontrar o seu propósito.</a:t>
            </a:r>
          </a:p>
        </p:txBody>
      </p:sp>
      <p:sp>
        <p:nvSpPr>
          <p:cNvPr id="7" name="Espaço Reservado para Texto 4">
            <a:extLst>
              <a:ext uri="{FF2B5EF4-FFF2-40B4-BE49-F238E27FC236}">
                <a16:creationId xmlns:a16="http://schemas.microsoft.com/office/drawing/2014/main" id="{534F747A-F0F9-86FD-01FA-03254F33CC5D}"/>
              </a:ext>
            </a:extLst>
          </p:cNvPr>
          <p:cNvSpPr txBox="1">
            <a:spLocks/>
          </p:cNvSpPr>
          <p:nvPr/>
        </p:nvSpPr>
        <p:spPr>
          <a:xfrm>
            <a:off x="420756" y="3114537"/>
            <a:ext cx="4424844" cy="1630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55600" algn="l" rtl="0">
              <a:lnSpc>
                <a:spcPct val="115000"/>
              </a:lnSpc>
              <a:spcBef>
                <a:spcPts val="0"/>
              </a:spcBef>
              <a:spcAft>
                <a:spcPts val="0"/>
              </a:spcAft>
              <a:buClr>
                <a:schemeClr val="dk1"/>
              </a:buClr>
              <a:buSzPts val="2000"/>
              <a:buFont typeface="Lato"/>
              <a:buChar char="●"/>
              <a:defRPr sz="2000" b="0" i="0" u="none" strike="noStrike" cap="none">
                <a:solidFill>
                  <a:schemeClr val="dk1"/>
                </a:solidFill>
                <a:latin typeface="Lato"/>
                <a:ea typeface="Lato"/>
                <a:cs typeface="Lato"/>
                <a:sym typeface="Lato"/>
              </a:defRPr>
            </a:lvl1pPr>
            <a:lvl2pPr marL="914400" marR="0" lvl="1" indent="-355600" algn="l" rtl="0">
              <a:lnSpc>
                <a:spcPct val="115000"/>
              </a:lnSpc>
              <a:spcBef>
                <a:spcPts val="0"/>
              </a:spcBef>
              <a:spcAft>
                <a:spcPts val="0"/>
              </a:spcAft>
              <a:buClr>
                <a:schemeClr val="dk1"/>
              </a:buClr>
              <a:buSzPts val="2000"/>
              <a:buFont typeface="Lato"/>
              <a:buChar char="○"/>
              <a:defRPr sz="2000" b="0" i="0" u="none" strike="noStrike" cap="none">
                <a:solidFill>
                  <a:schemeClr val="dk1"/>
                </a:solidFill>
                <a:latin typeface="Lato"/>
                <a:ea typeface="Lato"/>
                <a:cs typeface="Lato"/>
                <a:sym typeface="Lato"/>
              </a:defRPr>
            </a:lvl2pPr>
            <a:lvl3pPr marL="1371600" marR="0" lvl="2" indent="-355600" algn="l" rtl="0">
              <a:lnSpc>
                <a:spcPct val="115000"/>
              </a:lnSpc>
              <a:spcBef>
                <a:spcPts val="0"/>
              </a:spcBef>
              <a:spcAft>
                <a:spcPts val="0"/>
              </a:spcAft>
              <a:buClr>
                <a:schemeClr val="dk1"/>
              </a:buClr>
              <a:buSzPts val="2000"/>
              <a:buFont typeface="Lato"/>
              <a:buChar char="○"/>
              <a:defRPr sz="2000" b="0" i="0" u="none" strike="noStrike" cap="none">
                <a:solidFill>
                  <a:schemeClr val="dk1"/>
                </a:solidFill>
                <a:latin typeface="Lato"/>
                <a:ea typeface="Lato"/>
                <a:cs typeface="Lato"/>
                <a:sym typeface="Lato"/>
              </a:defRPr>
            </a:lvl3pPr>
            <a:lvl4pPr marL="1828800" marR="0" lvl="3" indent="-355600" algn="l" rtl="0">
              <a:lnSpc>
                <a:spcPct val="115000"/>
              </a:lnSpc>
              <a:spcBef>
                <a:spcPts val="0"/>
              </a:spcBef>
              <a:spcAft>
                <a:spcPts val="0"/>
              </a:spcAft>
              <a:buClr>
                <a:schemeClr val="dk1"/>
              </a:buClr>
              <a:buSzPts val="2000"/>
              <a:buFont typeface="Lato"/>
              <a:buChar char="○"/>
              <a:defRPr sz="2000" b="0" i="0" u="none" strike="noStrike" cap="none">
                <a:solidFill>
                  <a:schemeClr val="dk1"/>
                </a:solidFill>
                <a:latin typeface="Lato"/>
                <a:ea typeface="Lato"/>
                <a:cs typeface="Lato"/>
                <a:sym typeface="Lato"/>
              </a:defRPr>
            </a:lvl4pPr>
            <a:lvl5pPr marL="2286000" marR="0" lvl="4" indent="-355600" algn="l" rtl="0">
              <a:lnSpc>
                <a:spcPct val="115000"/>
              </a:lnSpc>
              <a:spcBef>
                <a:spcPts val="0"/>
              </a:spcBef>
              <a:spcAft>
                <a:spcPts val="0"/>
              </a:spcAft>
              <a:buClr>
                <a:schemeClr val="dk1"/>
              </a:buClr>
              <a:buSzPts val="2000"/>
              <a:buFont typeface="Lato"/>
              <a:buChar char="○"/>
              <a:defRPr sz="2000" b="0" i="0" u="none" strike="noStrike" cap="none">
                <a:solidFill>
                  <a:schemeClr val="dk1"/>
                </a:solidFill>
                <a:latin typeface="Lato"/>
                <a:ea typeface="Lato"/>
                <a:cs typeface="Lato"/>
                <a:sym typeface="Lato"/>
              </a:defRPr>
            </a:lvl5pPr>
            <a:lvl6pPr marL="2743200" marR="0" lvl="5" indent="-355600" algn="l" rtl="0">
              <a:lnSpc>
                <a:spcPct val="115000"/>
              </a:lnSpc>
              <a:spcBef>
                <a:spcPts val="0"/>
              </a:spcBef>
              <a:spcAft>
                <a:spcPts val="0"/>
              </a:spcAft>
              <a:buClr>
                <a:schemeClr val="dk1"/>
              </a:buClr>
              <a:buSzPts val="2000"/>
              <a:buFont typeface="Lato"/>
              <a:buChar char="○"/>
              <a:defRPr sz="2000" b="0" i="0" u="none" strike="noStrike" cap="none">
                <a:solidFill>
                  <a:schemeClr val="dk1"/>
                </a:solidFill>
                <a:latin typeface="Lato"/>
                <a:ea typeface="Lato"/>
                <a:cs typeface="Lato"/>
                <a:sym typeface="Lato"/>
              </a:defRPr>
            </a:lvl6pPr>
            <a:lvl7pPr marL="3200400" marR="0" lvl="6" indent="-355600" algn="l" rtl="0">
              <a:lnSpc>
                <a:spcPct val="115000"/>
              </a:lnSpc>
              <a:spcBef>
                <a:spcPts val="0"/>
              </a:spcBef>
              <a:spcAft>
                <a:spcPts val="0"/>
              </a:spcAft>
              <a:buClr>
                <a:schemeClr val="dk1"/>
              </a:buClr>
              <a:buSzPts val="2000"/>
              <a:buFont typeface="Lato"/>
              <a:buChar char="○"/>
              <a:defRPr sz="2000" b="0" i="0" u="none" strike="noStrike" cap="none">
                <a:solidFill>
                  <a:schemeClr val="dk1"/>
                </a:solidFill>
                <a:latin typeface="Lato"/>
                <a:ea typeface="Lato"/>
                <a:cs typeface="Lato"/>
                <a:sym typeface="Lato"/>
              </a:defRPr>
            </a:lvl7pPr>
            <a:lvl8pPr marL="3657600" marR="0" lvl="7" indent="-355600" algn="l" rtl="0">
              <a:lnSpc>
                <a:spcPct val="115000"/>
              </a:lnSpc>
              <a:spcBef>
                <a:spcPts val="0"/>
              </a:spcBef>
              <a:spcAft>
                <a:spcPts val="0"/>
              </a:spcAft>
              <a:buClr>
                <a:schemeClr val="dk1"/>
              </a:buClr>
              <a:buSzPts val="2000"/>
              <a:buFont typeface="Lato"/>
              <a:buChar char="○"/>
              <a:defRPr sz="2000" b="0" i="0" u="none" strike="noStrike" cap="none">
                <a:solidFill>
                  <a:schemeClr val="dk1"/>
                </a:solidFill>
                <a:latin typeface="Lato"/>
                <a:ea typeface="Lato"/>
                <a:cs typeface="Lato"/>
                <a:sym typeface="Lato"/>
              </a:defRPr>
            </a:lvl8pPr>
            <a:lvl9pPr marL="4114800" marR="0" lvl="8" indent="-355600" algn="l" rtl="0">
              <a:lnSpc>
                <a:spcPct val="115000"/>
              </a:lnSpc>
              <a:spcBef>
                <a:spcPts val="0"/>
              </a:spcBef>
              <a:spcAft>
                <a:spcPts val="0"/>
              </a:spcAft>
              <a:buClr>
                <a:schemeClr val="dk1"/>
              </a:buClr>
              <a:buSzPts val="2000"/>
              <a:buFont typeface="Lato"/>
              <a:buChar char="○"/>
              <a:defRPr sz="2000" b="0" i="0" u="none" strike="noStrike" cap="none">
                <a:solidFill>
                  <a:schemeClr val="dk1"/>
                </a:solidFill>
                <a:latin typeface="Lato"/>
                <a:ea typeface="Lato"/>
                <a:cs typeface="Lato"/>
                <a:sym typeface="Lato"/>
              </a:defRPr>
            </a:lvl9pPr>
          </a:lstStyle>
          <a:p>
            <a:pPr marL="0" indent="0">
              <a:buFont typeface="Lato"/>
              <a:buNone/>
            </a:pPr>
            <a:r>
              <a:rPr lang="pt-BR" dirty="0">
                <a:solidFill>
                  <a:schemeClr val="tx1"/>
                </a:solidFill>
                <a:latin typeface="Lato" panose="020F0502020204030203" pitchFamily="34" charset="0"/>
                <a:ea typeface="Lato" panose="020F0502020204030203" pitchFamily="34" charset="0"/>
                <a:cs typeface="Lato" panose="020F0502020204030203" pitchFamily="34" charset="0"/>
                <a:sym typeface="Calibri"/>
              </a:rPr>
              <a:t>Revisite sua mandala sempre que achar necessário, pois nossos sonhos e desejos mudam no decorrer da vida, mudando também o nosso propósito.</a:t>
            </a:r>
          </a:p>
        </p:txBody>
      </p:sp>
    </p:spTree>
    <p:extLst>
      <p:ext uri="{BB962C8B-B14F-4D97-AF65-F5344CB8AC3E}">
        <p14:creationId xmlns:p14="http://schemas.microsoft.com/office/powerpoint/2010/main" val="1495554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2"/>
          <p:cNvSpPr txBox="1">
            <a:spLocks noGrp="1"/>
          </p:cNvSpPr>
          <p:nvPr>
            <p:ph type="body" idx="1"/>
          </p:nvPr>
        </p:nvSpPr>
        <p:spPr>
          <a:xfrm>
            <a:off x="407500" y="619075"/>
            <a:ext cx="3888300" cy="1952675"/>
          </a:xfrm>
          <a:prstGeom prst="rect">
            <a:avLst/>
          </a:prstGeom>
          <a:noFill/>
          <a:ln>
            <a:noFill/>
          </a:ln>
        </p:spPr>
        <p:txBody>
          <a:bodyPr spcFirstLastPara="1" wrap="square" lIns="91425" tIns="91425" rIns="91425" bIns="91425" anchor="t" anchorCtr="0">
            <a:noAutofit/>
          </a:bodyPr>
          <a:lstStyle/>
          <a:p>
            <a:pPr marL="360000" lvl="0" indent="-360000" algn="l" rtl="0">
              <a:lnSpc>
                <a:spcPct val="115000"/>
              </a:lnSpc>
              <a:spcBef>
                <a:spcPts val="0"/>
              </a:spcBef>
              <a:spcAft>
                <a:spcPts val="600"/>
              </a:spcAft>
              <a:buSzPts val="2000"/>
              <a:buChar char="●"/>
            </a:pPr>
            <a:r>
              <a:rPr lang="pt-BR" b="0" i="0" dirty="0">
                <a:solidFill>
                  <a:schemeClr val="tx1"/>
                </a:solidFill>
                <a:effectLst/>
                <a:latin typeface="Lato" panose="020F0502020204030203" pitchFamily="34" charset="0"/>
                <a:ea typeface="Lato" panose="020F0502020204030203" pitchFamily="34" charset="0"/>
                <a:cs typeface="Lato" panose="020F0502020204030203" pitchFamily="34" charset="0"/>
              </a:rPr>
              <a:t>Autoconhecimento.</a:t>
            </a:r>
            <a:endParaRPr dirty="0">
              <a:solidFill>
                <a:schemeClr val="tx1"/>
              </a:solidFill>
              <a:latin typeface="Lato" panose="020F0502020204030203" pitchFamily="34" charset="0"/>
              <a:ea typeface="Lato" panose="020F0502020204030203" pitchFamily="34" charset="0"/>
              <a:cs typeface="Lato" panose="020F0502020204030203" pitchFamily="34" charset="0"/>
            </a:endParaRPr>
          </a:p>
        </p:txBody>
      </p:sp>
      <p:sp>
        <p:nvSpPr>
          <p:cNvPr id="95" name="Google Shape;95;p2"/>
          <p:cNvSpPr txBox="1">
            <a:spLocks noGrp="1"/>
          </p:cNvSpPr>
          <p:nvPr>
            <p:ph type="body" idx="2"/>
          </p:nvPr>
        </p:nvSpPr>
        <p:spPr>
          <a:xfrm>
            <a:off x="4840400" y="619075"/>
            <a:ext cx="3888300" cy="1952675"/>
          </a:xfrm>
          <a:prstGeom prst="rect">
            <a:avLst/>
          </a:prstGeom>
          <a:noFill/>
          <a:ln>
            <a:noFill/>
          </a:ln>
        </p:spPr>
        <p:txBody>
          <a:bodyPr spcFirstLastPara="1" wrap="square" lIns="91425" tIns="91425" rIns="91425" bIns="91425" anchor="t" anchorCtr="0">
            <a:noAutofit/>
          </a:bodyPr>
          <a:lstStyle/>
          <a:p>
            <a:pPr marL="360000" lvl="0" indent="-360000" algn="l" rtl="0">
              <a:lnSpc>
                <a:spcPct val="115000"/>
              </a:lnSpc>
              <a:spcBef>
                <a:spcPts val="0"/>
              </a:spcBef>
              <a:spcAft>
                <a:spcPts val="600"/>
              </a:spcAft>
              <a:buSzPts val="2000"/>
              <a:buChar char="●"/>
            </a:pPr>
            <a:r>
              <a:rPr lang="pt-BR" b="0" i="0" dirty="0">
                <a:solidFill>
                  <a:schemeClr val="tx1"/>
                </a:solidFill>
                <a:effectLst/>
                <a:latin typeface="Lato" panose="020F0502020204030203" pitchFamily="34" charset="0"/>
                <a:ea typeface="Lato" panose="020F0502020204030203" pitchFamily="34" charset="0"/>
                <a:cs typeface="Lato" panose="020F0502020204030203" pitchFamily="34" charset="0"/>
              </a:rPr>
              <a:t>Entender como o autoconhecimento pode ser um meio para encontrar um propósito.</a:t>
            </a:r>
            <a:endParaRPr dirty="0">
              <a:solidFill>
                <a:schemeClr val="tx1"/>
              </a:solidFill>
              <a:latin typeface="Lato" panose="020F0502020204030203" pitchFamily="34" charset="0"/>
              <a:ea typeface="Lato" panose="020F0502020204030203" pitchFamily="34" charset="0"/>
              <a:cs typeface="Lato" panose="020F0502020204030203" pitchFamily="34"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1C73FBB-06E9-1143-EFEA-D9B6BE6BE8E0}"/>
              </a:ext>
            </a:extLst>
          </p:cNvPr>
          <p:cNvSpPr>
            <a:spLocks noGrp="1"/>
          </p:cNvSpPr>
          <p:nvPr>
            <p:ph type="title"/>
          </p:nvPr>
        </p:nvSpPr>
        <p:spPr>
          <a:xfrm>
            <a:off x="420756" y="273588"/>
            <a:ext cx="8323800" cy="584745"/>
          </a:xfrm>
        </p:spPr>
        <p:txBody>
          <a:bodyPr/>
          <a:lstStyle/>
          <a:p>
            <a:r>
              <a:rPr lang="pt-BR" b="1" dirty="0"/>
              <a:t>Retomando</a:t>
            </a:r>
          </a:p>
        </p:txBody>
      </p:sp>
      <p:grpSp>
        <p:nvGrpSpPr>
          <p:cNvPr id="6" name="Agrupar 5">
            <a:extLst>
              <a:ext uri="{FF2B5EF4-FFF2-40B4-BE49-F238E27FC236}">
                <a16:creationId xmlns:a16="http://schemas.microsoft.com/office/drawing/2014/main" id="{89485EC9-8C6F-D4F5-4182-F300893AAD9F}"/>
              </a:ext>
            </a:extLst>
          </p:cNvPr>
          <p:cNvGrpSpPr/>
          <p:nvPr/>
        </p:nvGrpSpPr>
        <p:grpSpPr>
          <a:xfrm>
            <a:off x="6802628" y="192361"/>
            <a:ext cx="2038454" cy="552525"/>
            <a:chOff x="6802628" y="192361"/>
            <a:chExt cx="2038454" cy="552525"/>
          </a:xfrm>
        </p:grpSpPr>
        <p:sp>
          <p:nvSpPr>
            <p:cNvPr id="7" name="Google Shape;110;p4">
              <a:extLst>
                <a:ext uri="{FF2B5EF4-FFF2-40B4-BE49-F238E27FC236}">
                  <a16:creationId xmlns:a16="http://schemas.microsoft.com/office/drawing/2014/main" id="{3E4822FE-6C25-D3F0-B5A2-9EF6356FE00F}"/>
                </a:ext>
              </a:extLst>
            </p:cNvPr>
            <p:cNvSpPr txBox="1">
              <a:spLocks/>
            </p:cNvSpPr>
            <p:nvPr/>
          </p:nvSpPr>
          <p:spPr>
            <a:xfrm>
              <a:off x="7063582" y="316786"/>
              <a:ext cx="1777500" cy="428100"/>
            </a:xfrm>
            <a:prstGeom prst="rect">
              <a:avLst/>
            </a:prstGeom>
            <a:solidFill>
              <a:srgbClr val="FFFFFF"/>
            </a:solidFill>
            <a:ln w="19050" cap="flat" cmpd="sng">
              <a:solidFill>
                <a:srgbClr val="181644"/>
              </a:solidFill>
              <a:prstDash val="solid"/>
              <a:round/>
              <a:headEnd type="none" w="sm" len="sm"/>
              <a:tailEnd type="none" w="sm" len="sm"/>
            </a:ln>
            <a:effectLst>
              <a:outerShdw dist="28575" dir="2760000" algn="bl" rotWithShape="0">
                <a:srgbClr val="4A4789">
                  <a:alpha val="70980"/>
                </a:srgbClr>
              </a:outerShdw>
            </a:effectLst>
          </p:spPr>
          <p:txBody>
            <a:bodyPr spcFirstLastPara="1" wrap="square" lIns="216000" tIns="90000" rIns="91425" bIns="90000" anchor="t" anchorCtr="0">
              <a:spAutoFit/>
            </a:bodyPr>
            <a:lstStyle>
              <a:defPPr marR="0" lvl="0" algn="l" rtl="0">
                <a:lnSpc>
                  <a:spcPct val="100000"/>
                </a:lnSpc>
                <a:spcBef>
                  <a:spcPts val="0"/>
                </a:spcBef>
                <a:spcAft>
                  <a:spcPts val="0"/>
                </a:spcAft>
              </a:defPPr>
              <a:lvl1pPr marL="457200" marR="0" lvl="0" indent="-355600" algn="l" rtl="0">
                <a:lnSpc>
                  <a:spcPct val="100000"/>
                </a:lnSpc>
                <a:spcBef>
                  <a:spcPts val="0"/>
                </a:spcBef>
                <a:spcAft>
                  <a:spcPts val="0"/>
                </a:spcAft>
                <a:buClr>
                  <a:schemeClr val="dk1"/>
                </a:buClr>
                <a:buSzPts val="2000"/>
                <a:buFont typeface="Lato"/>
                <a:buChar char="●"/>
                <a:defRPr sz="2000" b="0" i="0" u="none" strike="noStrike" cap="none">
                  <a:solidFill>
                    <a:schemeClr val="dk1"/>
                  </a:solidFill>
                  <a:latin typeface="Lato"/>
                  <a:ea typeface="Lato"/>
                  <a:cs typeface="Lato"/>
                  <a:sym typeface="Lato"/>
                </a:defRPr>
              </a:lvl1pPr>
              <a:lvl2pPr marL="914400" marR="0" lvl="1" indent="-355600" algn="l" rtl="0">
                <a:lnSpc>
                  <a:spcPct val="100000"/>
                </a:lnSpc>
                <a:spcBef>
                  <a:spcPts val="0"/>
                </a:spcBef>
                <a:spcAft>
                  <a:spcPts val="0"/>
                </a:spcAft>
                <a:buClr>
                  <a:schemeClr val="dk1"/>
                </a:buClr>
                <a:buSzPts val="2000"/>
                <a:buFont typeface="Lato"/>
                <a:buChar char="○"/>
                <a:defRPr sz="2000" b="0" i="0" u="none" strike="noStrike" cap="none">
                  <a:solidFill>
                    <a:schemeClr val="dk1"/>
                  </a:solidFill>
                  <a:latin typeface="Lato"/>
                  <a:ea typeface="Lato"/>
                  <a:cs typeface="Lato"/>
                  <a:sym typeface="Lato"/>
                </a:defRPr>
              </a:lvl2pPr>
              <a:lvl3pPr marL="1371600" marR="0" lvl="2" indent="-355600" algn="l" rtl="0">
                <a:lnSpc>
                  <a:spcPct val="100000"/>
                </a:lnSpc>
                <a:spcBef>
                  <a:spcPts val="0"/>
                </a:spcBef>
                <a:spcAft>
                  <a:spcPts val="0"/>
                </a:spcAft>
                <a:buClr>
                  <a:schemeClr val="dk1"/>
                </a:buClr>
                <a:buSzPts val="2000"/>
                <a:buFont typeface="Lato"/>
                <a:buChar char="○"/>
                <a:defRPr sz="2000" b="0" i="0" u="none" strike="noStrike" cap="none">
                  <a:solidFill>
                    <a:schemeClr val="dk1"/>
                  </a:solidFill>
                  <a:latin typeface="Lato"/>
                  <a:ea typeface="Lato"/>
                  <a:cs typeface="Lato"/>
                  <a:sym typeface="Lato"/>
                </a:defRPr>
              </a:lvl3pPr>
              <a:lvl4pPr marL="1828800" marR="0" lvl="3" indent="-355600" algn="l" rtl="0">
                <a:lnSpc>
                  <a:spcPct val="100000"/>
                </a:lnSpc>
                <a:spcBef>
                  <a:spcPts val="0"/>
                </a:spcBef>
                <a:spcAft>
                  <a:spcPts val="0"/>
                </a:spcAft>
                <a:buClr>
                  <a:schemeClr val="dk1"/>
                </a:buClr>
                <a:buSzPts val="2000"/>
                <a:buFont typeface="Lato"/>
                <a:buChar char="○"/>
                <a:defRPr sz="2000" b="0" i="0" u="none" strike="noStrike" cap="none">
                  <a:solidFill>
                    <a:schemeClr val="dk1"/>
                  </a:solidFill>
                  <a:latin typeface="Lato"/>
                  <a:ea typeface="Lato"/>
                  <a:cs typeface="Lato"/>
                  <a:sym typeface="Lato"/>
                </a:defRPr>
              </a:lvl4pPr>
              <a:lvl5pPr marL="2286000" marR="0" lvl="4" indent="-355600" algn="l" rtl="0">
                <a:lnSpc>
                  <a:spcPct val="100000"/>
                </a:lnSpc>
                <a:spcBef>
                  <a:spcPts val="0"/>
                </a:spcBef>
                <a:spcAft>
                  <a:spcPts val="0"/>
                </a:spcAft>
                <a:buClr>
                  <a:schemeClr val="dk1"/>
                </a:buClr>
                <a:buSzPts val="2000"/>
                <a:buFont typeface="Lato"/>
                <a:buChar char="○"/>
                <a:defRPr sz="2000" b="0" i="0" u="none" strike="noStrike" cap="none">
                  <a:solidFill>
                    <a:schemeClr val="dk1"/>
                  </a:solidFill>
                  <a:latin typeface="Lato"/>
                  <a:ea typeface="Lato"/>
                  <a:cs typeface="Lato"/>
                  <a:sym typeface="Lato"/>
                </a:defRPr>
              </a:lvl5pPr>
              <a:lvl6pPr marL="2743200" marR="0" lvl="5" indent="-355600" algn="l" rtl="0">
                <a:lnSpc>
                  <a:spcPct val="100000"/>
                </a:lnSpc>
                <a:spcBef>
                  <a:spcPts val="0"/>
                </a:spcBef>
                <a:spcAft>
                  <a:spcPts val="0"/>
                </a:spcAft>
                <a:buClr>
                  <a:schemeClr val="dk1"/>
                </a:buClr>
                <a:buSzPts val="2000"/>
                <a:buFont typeface="Lato"/>
                <a:buChar char="○"/>
                <a:defRPr sz="2000" b="0" i="0" u="none" strike="noStrike" cap="none">
                  <a:solidFill>
                    <a:schemeClr val="dk1"/>
                  </a:solidFill>
                  <a:latin typeface="Lato"/>
                  <a:ea typeface="Lato"/>
                  <a:cs typeface="Lato"/>
                  <a:sym typeface="Lato"/>
                </a:defRPr>
              </a:lvl6pPr>
              <a:lvl7pPr marL="3200400" marR="0" lvl="6" indent="-355600" algn="l" rtl="0">
                <a:lnSpc>
                  <a:spcPct val="100000"/>
                </a:lnSpc>
                <a:spcBef>
                  <a:spcPts val="0"/>
                </a:spcBef>
                <a:spcAft>
                  <a:spcPts val="0"/>
                </a:spcAft>
                <a:buClr>
                  <a:schemeClr val="dk1"/>
                </a:buClr>
                <a:buSzPts val="2000"/>
                <a:buFont typeface="Lato"/>
                <a:buChar char="○"/>
                <a:defRPr sz="2000" b="0" i="0" u="none" strike="noStrike" cap="none">
                  <a:solidFill>
                    <a:schemeClr val="dk1"/>
                  </a:solidFill>
                  <a:latin typeface="Lato"/>
                  <a:ea typeface="Lato"/>
                  <a:cs typeface="Lato"/>
                  <a:sym typeface="Lato"/>
                </a:defRPr>
              </a:lvl7pPr>
              <a:lvl8pPr marL="3657600" marR="0" lvl="7" indent="-355600" algn="l" rtl="0">
                <a:lnSpc>
                  <a:spcPct val="100000"/>
                </a:lnSpc>
                <a:spcBef>
                  <a:spcPts val="0"/>
                </a:spcBef>
                <a:spcAft>
                  <a:spcPts val="0"/>
                </a:spcAft>
                <a:buClr>
                  <a:schemeClr val="dk1"/>
                </a:buClr>
                <a:buSzPts val="2000"/>
                <a:buFont typeface="Lato"/>
                <a:buChar char="○"/>
                <a:defRPr sz="2000" b="0" i="0" u="none" strike="noStrike" cap="none">
                  <a:solidFill>
                    <a:schemeClr val="dk1"/>
                  </a:solidFill>
                  <a:latin typeface="Lato"/>
                  <a:ea typeface="Lato"/>
                  <a:cs typeface="Lato"/>
                  <a:sym typeface="Lato"/>
                </a:defRPr>
              </a:lvl8pPr>
              <a:lvl9pPr marL="4114800" marR="0" lvl="8" indent="-355600" algn="l" rtl="0">
                <a:lnSpc>
                  <a:spcPct val="100000"/>
                </a:lnSpc>
                <a:spcBef>
                  <a:spcPts val="0"/>
                </a:spcBef>
                <a:spcAft>
                  <a:spcPts val="0"/>
                </a:spcAft>
                <a:buClr>
                  <a:schemeClr val="dk1"/>
                </a:buClr>
                <a:buSzPts val="2000"/>
                <a:buFont typeface="Lato"/>
                <a:buChar char="○"/>
                <a:defRPr sz="2000" b="0" i="0" u="none" strike="noStrike" cap="none">
                  <a:solidFill>
                    <a:schemeClr val="dk1"/>
                  </a:solidFill>
                  <a:latin typeface="Lato"/>
                  <a:ea typeface="Lato"/>
                  <a:cs typeface="Lato"/>
                  <a:sym typeface="Lato"/>
                </a:defRPr>
              </a:lvl9pPr>
            </a:lstStyle>
            <a:p>
              <a:pPr marL="0" indent="0" algn="ctr">
                <a:buFont typeface="Lato"/>
                <a:buNone/>
              </a:pPr>
              <a:r>
                <a:rPr lang="pt-BR" sz="1600" dirty="0">
                  <a:solidFill>
                    <a:srgbClr val="000000"/>
                  </a:solidFill>
                </a:rPr>
                <a:t>1 MINUTO</a:t>
              </a:r>
            </a:p>
          </p:txBody>
        </p:sp>
        <p:pic>
          <p:nvPicPr>
            <p:cNvPr id="8" name="Google Shape;112;p4">
              <a:extLst>
                <a:ext uri="{FF2B5EF4-FFF2-40B4-BE49-F238E27FC236}">
                  <a16:creationId xmlns:a16="http://schemas.microsoft.com/office/drawing/2014/main" id="{381F00FC-5E19-AF48-814B-148ACD855F87}"/>
                </a:ext>
              </a:extLst>
            </p:cNvPr>
            <p:cNvPicPr preferRelativeResize="0"/>
            <p:nvPr/>
          </p:nvPicPr>
          <p:blipFill rotWithShape="1">
            <a:blip r:embed="rId3">
              <a:alphaModFix/>
            </a:blip>
            <a:srcRect/>
            <a:stretch/>
          </p:blipFill>
          <p:spPr>
            <a:xfrm>
              <a:off x="6802628" y="192361"/>
              <a:ext cx="531978" cy="496800"/>
            </a:xfrm>
            <a:prstGeom prst="rect">
              <a:avLst/>
            </a:prstGeom>
            <a:noFill/>
            <a:ln>
              <a:noFill/>
            </a:ln>
          </p:spPr>
        </p:pic>
      </p:grpSp>
      <p:grpSp>
        <p:nvGrpSpPr>
          <p:cNvPr id="16" name="Agrupar 15">
            <a:extLst>
              <a:ext uri="{FF2B5EF4-FFF2-40B4-BE49-F238E27FC236}">
                <a16:creationId xmlns:a16="http://schemas.microsoft.com/office/drawing/2014/main" id="{E0DE6811-F597-2A44-DDDB-2AF637CF72EA}"/>
              </a:ext>
            </a:extLst>
          </p:cNvPr>
          <p:cNvGrpSpPr/>
          <p:nvPr/>
        </p:nvGrpSpPr>
        <p:grpSpPr>
          <a:xfrm>
            <a:off x="2382861" y="2100096"/>
            <a:ext cx="4151108" cy="2594024"/>
            <a:chOff x="2393516" y="1888864"/>
            <a:chExt cx="4151108" cy="2594024"/>
          </a:xfrm>
        </p:grpSpPr>
        <p:pic>
          <p:nvPicPr>
            <p:cNvPr id="15" name="Imagem 14" descr="Desenho preto e branco&#10;&#10;Descrição gerada automaticamente com confiança média">
              <a:extLst>
                <a:ext uri="{FF2B5EF4-FFF2-40B4-BE49-F238E27FC236}">
                  <a16:creationId xmlns:a16="http://schemas.microsoft.com/office/drawing/2014/main" id="{9F824F46-3693-E1CD-3F8A-C8F3EA729F2D}"/>
                </a:ext>
              </a:extLst>
            </p:cNvPr>
            <p:cNvPicPr>
              <a:picLocks noChangeAspect="1"/>
            </p:cNvPicPr>
            <p:nvPr/>
          </p:nvPicPr>
          <p:blipFill rotWithShape="1">
            <a:blip r:embed="rId4"/>
            <a:srcRect l="11481" t="12243" r="11715" b="6968"/>
            <a:stretch/>
          </p:blipFill>
          <p:spPr>
            <a:xfrm rot="5400000">
              <a:off x="3122099" y="1160281"/>
              <a:ext cx="2594024" cy="4051190"/>
            </a:xfrm>
            <a:prstGeom prst="rect">
              <a:avLst/>
            </a:prstGeom>
          </p:spPr>
        </p:pic>
        <p:sp>
          <p:nvSpPr>
            <p:cNvPr id="9" name="Google Shape;273;p36">
              <a:extLst>
                <a:ext uri="{FF2B5EF4-FFF2-40B4-BE49-F238E27FC236}">
                  <a16:creationId xmlns:a16="http://schemas.microsoft.com/office/drawing/2014/main" id="{E1CB2157-BE6B-BFF6-F2A3-6A00EBE1F855}"/>
                </a:ext>
              </a:extLst>
            </p:cNvPr>
            <p:cNvSpPr txBox="1"/>
            <p:nvPr/>
          </p:nvSpPr>
          <p:spPr>
            <a:xfrm>
              <a:off x="2552654" y="2246416"/>
              <a:ext cx="3991970" cy="1785074"/>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pt-BR" sz="2600" b="1" dirty="0">
                  <a:solidFill>
                    <a:schemeClr val="tx1"/>
                  </a:solidFill>
                  <a:latin typeface="Lato" panose="020F0502020204030203" pitchFamily="34" charset="0"/>
                  <a:ea typeface="Lato" panose="020F0502020204030203" pitchFamily="34" charset="0"/>
                  <a:cs typeface="Lato" panose="020F0502020204030203" pitchFamily="34" charset="0"/>
                  <a:sym typeface="Calibri"/>
                </a:rPr>
                <a:t>A importância do autoconhecimento na hora de pensar em um propósito de trabalho</a:t>
              </a:r>
              <a:endParaRPr sz="2600" b="1" dirty="0">
                <a:solidFill>
                  <a:schemeClr val="tx1"/>
                </a:solidFill>
                <a:latin typeface="Lato" panose="020F0502020204030203" pitchFamily="34" charset="0"/>
                <a:ea typeface="Lato" panose="020F0502020204030203" pitchFamily="34" charset="0"/>
                <a:cs typeface="Lato" panose="020F0502020204030203" pitchFamily="34" charset="0"/>
                <a:sym typeface="Calibri"/>
              </a:endParaRPr>
            </a:p>
          </p:txBody>
        </p:sp>
      </p:grpSp>
      <p:grpSp>
        <p:nvGrpSpPr>
          <p:cNvPr id="3" name="Agrupar 2">
            <a:extLst>
              <a:ext uri="{FF2B5EF4-FFF2-40B4-BE49-F238E27FC236}">
                <a16:creationId xmlns:a16="http://schemas.microsoft.com/office/drawing/2014/main" id="{59A6117B-933A-7E78-7492-6042DA82F3CD}"/>
              </a:ext>
            </a:extLst>
          </p:cNvPr>
          <p:cNvGrpSpPr/>
          <p:nvPr/>
        </p:nvGrpSpPr>
        <p:grpSpPr>
          <a:xfrm>
            <a:off x="517282" y="915669"/>
            <a:ext cx="8007733" cy="962201"/>
            <a:chOff x="568133" y="4048487"/>
            <a:chExt cx="8007733" cy="962201"/>
          </a:xfrm>
        </p:grpSpPr>
        <p:sp>
          <p:nvSpPr>
            <p:cNvPr id="5" name="Google Shape;119;p4">
              <a:extLst>
                <a:ext uri="{FF2B5EF4-FFF2-40B4-BE49-F238E27FC236}">
                  <a16:creationId xmlns:a16="http://schemas.microsoft.com/office/drawing/2014/main" id="{27E090D1-EB25-9EF0-D528-3BB7035460A3}"/>
                </a:ext>
              </a:extLst>
            </p:cNvPr>
            <p:cNvSpPr txBox="1">
              <a:spLocks/>
            </p:cNvSpPr>
            <p:nvPr/>
          </p:nvSpPr>
          <p:spPr>
            <a:xfrm>
              <a:off x="733011" y="4213377"/>
              <a:ext cx="7842855" cy="797311"/>
            </a:xfrm>
            <a:prstGeom prst="rect">
              <a:avLst/>
            </a:prstGeom>
            <a:solidFill>
              <a:srgbClr val="FFFFFF"/>
            </a:solidFill>
            <a:ln w="19050" cap="flat" cmpd="sng">
              <a:solidFill>
                <a:srgbClr val="181644"/>
              </a:solidFill>
              <a:prstDash val="solid"/>
              <a:round/>
              <a:headEnd type="none" w="sm" len="sm"/>
              <a:tailEnd type="none" w="sm" len="sm"/>
            </a:ln>
            <a:effectLst>
              <a:outerShdw dist="28575" dir="2760000" algn="bl" rotWithShape="0">
                <a:srgbClr val="4A4789">
                  <a:alpha val="69803"/>
                </a:srgbClr>
              </a:outerShdw>
            </a:effectLst>
          </p:spPr>
          <p:txBody>
            <a:bodyPr spcFirstLastPara="1" wrap="square" lIns="216000" tIns="90000" rIns="91425" bIns="90000" anchor="t" anchorCtr="0">
              <a:spAutoFit/>
            </a:bodyPr>
            <a:lstStyle>
              <a:defPPr marR="0" lvl="0" algn="l" rtl="0">
                <a:lnSpc>
                  <a:spcPct val="100000"/>
                </a:lnSpc>
                <a:spcBef>
                  <a:spcPts val="0"/>
                </a:spcBef>
                <a:spcAft>
                  <a:spcPts val="0"/>
                </a:spcAft>
              </a:defPPr>
              <a:lvl1pPr marL="457200" marR="0" lvl="0" indent="-355600" algn="l" rtl="0">
                <a:lnSpc>
                  <a:spcPct val="100000"/>
                </a:lnSpc>
                <a:spcBef>
                  <a:spcPts val="0"/>
                </a:spcBef>
                <a:spcAft>
                  <a:spcPts val="0"/>
                </a:spcAft>
                <a:buClr>
                  <a:schemeClr val="dk1"/>
                </a:buClr>
                <a:buSzPts val="2000"/>
                <a:buFont typeface="Lato"/>
                <a:buChar char="●"/>
                <a:defRPr sz="2000" b="0" i="0" u="none" strike="noStrike" cap="none">
                  <a:solidFill>
                    <a:schemeClr val="dk1"/>
                  </a:solidFill>
                  <a:latin typeface="Lato"/>
                  <a:ea typeface="Lato"/>
                  <a:cs typeface="Lato"/>
                  <a:sym typeface="Lato"/>
                </a:defRPr>
              </a:lvl1pPr>
              <a:lvl2pPr marL="914400" marR="0" lvl="1" indent="-355600" algn="l" rtl="0">
                <a:lnSpc>
                  <a:spcPct val="100000"/>
                </a:lnSpc>
                <a:spcBef>
                  <a:spcPts val="0"/>
                </a:spcBef>
                <a:spcAft>
                  <a:spcPts val="0"/>
                </a:spcAft>
                <a:buClr>
                  <a:schemeClr val="dk1"/>
                </a:buClr>
                <a:buSzPts val="2000"/>
                <a:buFont typeface="Lato"/>
                <a:buChar char="○"/>
                <a:defRPr sz="2000" b="0" i="0" u="none" strike="noStrike" cap="none">
                  <a:solidFill>
                    <a:schemeClr val="dk1"/>
                  </a:solidFill>
                  <a:latin typeface="Lato"/>
                  <a:ea typeface="Lato"/>
                  <a:cs typeface="Lato"/>
                  <a:sym typeface="Lato"/>
                </a:defRPr>
              </a:lvl2pPr>
              <a:lvl3pPr marL="1371600" marR="0" lvl="2" indent="-355600" algn="l" rtl="0">
                <a:lnSpc>
                  <a:spcPct val="100000"/>
                </a:lnSpc>
                <a:spcBef>
                  <a:spcPts val="0"/>
                </a:spcBef>
                <a:spcAft>
                  <a:spcPts val="0"/>
                </a:spcAft>
                <a:buClr>
                  <a:schemeClr val="dk1"/>
                </a:buClr>
                <a:buSzPts val="2000"/>
                <a:buFont typeface="Lato"/>
                <a:buChar char="○"/>
                <a:defRPr sz="2000" b="0" i="0" u="none" strike="noStrike" cap="none">
                  <a:solidFill>
                    <a:schemeClr val="dk1"/>
                  </a:solidFill>
                  <a:latin typeface="Lato"/>
                  <a:ea typeface="Lato"/>
                  <a:cs typeface="Lato"/>
                  <a:sym typeface="Lato"/>
                </a:defRPr>
              </a:lvl3pPr>
              <a:lvl4pPr marL="1828800" marR="0" lvl="3" indent="-355600" algn="l" rtl="0">
                <a:lnSpc>
                  <a:spcPct val="100000"/>
                </a:lnSpc>
                <a:spcBef>
                  <a:spcPts val="0"/>
                </a:spcBef>
                <a:spcAft>
                  <a:spcPts val="0"/>
                </a:spcAft>
                <a:buClr>
                  <a:schemeClr val="dk1"/>
                </a:buClr>
                <a:buSzPts val="2000"/>
                <a:buFont typeface="Lato"/>
                <a:buChar char="○"/>
                <a:defRPr sz="2000" b="0" i="0" u="none" strike="noStrike" cap="none">
                  <a:solidFill>
                    <a:schemeClr val="dk1"/>
                  </a:solidFill>
                  <a:latin typeface="Lato"/>
                  <a:ea typeface="Lato"/>
                  <a:cs typeface="Lato"/>
                  <a:sym typeface="Lato"/>
                </a:defRPr>
              </a:lvl4pPr>
              <a:lvl5pPr marL="2286000" marR="0" lvl="4" indent="-355600" algn="l" rtl="0">
                <a:lnSpc>
                  <a:spcPct val="100000"/>
                </a:lnSpc>
                <a:spcBef>
                  <a:spcPts val="0"/>
                </a:spcBef>
                <a:spcAft>
                  <a:spcPts val="0"/>
                </a:spcAft>
                <a:buClr>
                  <a:schemeClr val="dk1"/>
                </a:buClr>
                <a:buSzPts val="2000"/>
                <a:buFont typeface="Lato"/>
                <a:buChar char="○"/>
                <a:defRPr sz="2000" b="0" i="0" u="none" strike="noStrike" cap="none">
                  <a:solidFill>
                    <a:schemeClr val="dk1"/>
                  </a:solidFill>
                  <a:latin typeface="Lato"/>
                  <a:ea typeface="Lato"/>
                  <a:cs typeface="Lato"/>
                  <a:sym typeface="Lato"/>
                </a:defRPr>
              </a:lvl5pPr>
              <a:lvl6pPr marL="2743200" marR="0" lvl="5" indent="-355600" algn="l" rtl="0">
                <a:lnSpc>
                  <a:spcPct val="100000"/>
                </a:lnSpc>
                <a:spcBef>
                  <a:spcPts val="0"/>
                </a:spcBef>
                <a:spcAft>
                  <a:spcPts val="0"/>
                </a:spcAft>
                <a:buClr>
                  <a:schemeClr val="dk1"/>
                </a:buClr>
                <a:buSzPts val="2000"/>
                <a:buFont typeface="Lato"/>
                <a:buChar char="○"/>
                <a:defRPr sz="2000" b="0" i="0" u="none" strike="noStrike" cap="none">
                  <a:solidFill>
                    <a:schemeClr val="dk1"/>
                  </a:solidFill>
                  <a:latin typeface="Lato"/>
                  <a:ea typeface="Lato"/>
                  <a:cs typeface="Lato"/>
                  <a:sym typeface="Lato"/>
                </a:defRPr>
              </a:lvl6pPr>
              <a:lvl7pPr marL="3200400" marR="0" lvl="6" indent="-355600" algn="l" rtl="0">
                <a:lnSpc>
                  <a:spcPct val="100000"/>
                </a:lnSpc>
                <a:spcBef>
                  <a:spcPts val="0"/>
                </a:spcBef>
                <a:spcAft>
                  <a:spcPts val="0"/>
                </a:spcAft>
                <a:buClr>
                  <a:schemeClr val="dk1"/>
                </a:buClr>
                <a:buSzPts val="2000"/>
                <a:buFont typeface="Lato"/>
                <a:buChar char="○"/>
                <a:defRPr sz="2000" b="0" i="0" u="none" strike="noStrike" cap="none">
                  <a:solidFill>
                    <a:schemeClr val="dk1"/>
                  </a:solidFill>
                  <a:latin typeface="Lato"/>
                  <a:ea typeface="Lato"/>
                  <a:cs typeface="Lato"/>
                  <a:sym typeface="Lato"/>
                </a:defRPr>
              </a:lvl7pPr>
              <a:lvl8pPr marL="3657600" marR="0" lvl="7" indent="-355600" algn="l" rtl="0">
                <a:lnSpc>
                  <a:spcPct val="100000"/>
                </a:lnSpc>
                <a:spcBef>
                  <a:spcPts val="0"/>
                </a:spcBef>
                <a:spcAft>
                  <a:spcPts val="0"/>
                </a:spcAft>
                <a:buClr>
                  <a:schemeClr val="dk1"/>
                </a:buClr>
                <a:buSzPts val="2000"/>
                <a:buFont typeface="Lato"/>
                <a:buChar char="○"/>
                <a:defRPr sz="2000" b="0" i="0" u="none" strike="noStrike" cap="none">
                  <a:solidFill>
                    <a:schemeClr val="dk1"/>
                  </a:solidFill>
                  <a:latin typeface="Lato"/>
                  <a:ea typeface="Lato"/>
                  <a:cs typeface="Lato"/>
                  <a:sym typeface="Lato"/>
                </a:defRPr>
              </a:lvl8pPr>
              <a:lvl9pPr marL="4114800" marR="0" lvl="8" indent="-355600" algn="l" rtl="0">
                <a:lnSpc>
                  <a:spcPct val="100000"/>
                </a:lnSpc>
                <a:spcBef>
                  <a:spcPts val="0"/>
                </a:spcBef>
                <a:spcAft>
                  <a:spcPts val="0"/>
                </a:spcAft>
                <a:buClr>
                  <a:schemeClr val="dk1"/>
                </a:buClr>
                <a:buSzPts val="2000"/>
                <a:buFont typeface="Lato"/>
                <a:buChar char="○"/>
                <a:defRPr sz="2000" b="0" i="0" u="none" strike="noStrike" cap="none">
                  <a:solidFill>
                    <a:schemeClr val="dk1"/>
                  </a:solidFill>
                  <a:latin typeface="Lato"/>
                  <a:ea typeface="Lato"/>
                  <a:cs typeface="Lato"/>
                  <a:sym typeface="Lato"/>
                </a:defRPr>
              </a:lvl9pPr>
            </a:lstStyle>
            <a:p>
              <a:pPr marL="0" lvl="0" indent="266700" algn="just" rtl="0">
                <a:spcBef>
                  <a:spcPts val="0"/>
                </a:spcBef>
                <a:spcAft>
                  <a:spcPts val="0"/>
                </a:spcAft>
                <a:buNone/>
              </a:pPr>
              <a:r>
                <a:rPr lang="pt-BR" dirty="0">
                  <a:solidFill>
                    <a:schemeClr val="tx1"/>
                  </a:solidFill>
                  <a:latin typeface="Lato" panose="020F0502020204030203" pitchFamily="34" charset="0"/>
                  <a:ea typeface="Lato" panose="020F0502020204030203" pitchFamily="34" charset="0"/>
                  <a:cs typeface="Lato" panose="020F0502020204030203" pitchFamily="34" charset="0"/>
                  <a:sym typeface="Calibri"/>
                </a:rPr>
                <a:t>Com base no que você aprendeu nesta aula, escreva uma frase a respeito do tema:</a:t>
              </a:r>
            </a:p>
          </p:txBody>
        </p:sp>
        <p:pic>
          <p:nvPicPr>
            <p:cNvPr id="10" name="Google Shape;121;p4">
              <a:extLst>
                <a:ext uri="{FF2B5EF4-FFF2-40B4-BE49-F238E27FC236}">
                  <a16:creationId xmlns:a16="http://schemas.microsoft.com/office/drawing/2014/main" id="{D84781C3-B9C3-C395-FA39-D812894CD5CE}"/>
                </a:ext>
              </a:extLst>
            </p:cNvPr>
            <p:cNvPicPr preferRelativeResize="0"/>
            <p:nvPr/>
          </p:nvPicPr>
          <p:blipFill rotWithShape="1">
            <a:blip r:embed="rId5">
              <a:alphaModFix/>
            </a:blip>
            <a:srcRect/>
            <a:stretch/>
          </p:blipFill>
          <p:spPr>
            <a:xfrm>
              <a:off x="568133" y="4048487"/>
              <a:ext cx="531975" cy="522686"/>
            </a:xfrm>
            <a:prstGeom prst="rect">
              <a:avLst/>
            </a:prstGeom>
            <a:noFill/>
            <a:ln>
              <a:noFill/>
            </a:ln>
          </p:spPr>
        </p:pic>
      </p:grpSp>
    </p:spTree>
    <p:extLst>
      <p:ext uri="{BB962C8B-B14F-4D97-AF65-F5344CB8AC3E}">
        <p14:creationId xmlns:p14="http://schemas.microsoft.com/office/powerpoint/2010/main" val="25113390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g299b6f48c93_0_1"/>
          <p:cNvSpPr txBox="1">
            <a:spLocks noGrp="1"/>
          </p:cNvSpPr>
          <p:nvPr>
            <p:ph type="body" idx="1"/>
          </p:nvPr>
        </p:nvSpPr>
        <p:spPr>
          <a:xfrm>
            <a:off x="3431450" y="1922094"/>
            <a:ext cx="5073213" cy="1299311"/>
          </a:xfrm>
          <a:prstGeom prst="rect">
            <a:avLst/>
          </a:prstGeom>
        </p:spPr>
        <p:txBody>
          <a:bodyPr spcFirstLastPara="1" wrap="square" lIns="91425" tIns="91425" rIns="91425" bIns="91425" anchor="t" anchorCtr="0">
            <a:noAutofit/>
          </a:bodyPr>
          <a:lstStyle/>
          <a:p>
            <a:pPr marL="457200" lvl="0" indent="-355600" algn="l" rtl="0">
              <a:lnSpc>
                <a:spcPct val="115000"/>
              </a:lnSpc>
              <a:spcBef>
                <a:spcPts val="0"/>
              </a:spcBef>
              <a:spcAft>
                <a:spcPts val="0"/>
              </a:spcAft>
              <a:buSzPts val="2000"/>
              <a:buChar char="●"/>
            </a:pPr>
            <a:r>
              <a:rPr lang="pt-BR" b="0" i="0" dirty="0">
                <a:solidFill>
                  <a:srgbClr val="1F1F1F"/>
                </a:solidFill>
                <a:effectLst/>
                <a:latin typeface="Lato" panose="020F0502020204030203" pitchFamily="34" charset="0"/>
                <a:ea typeface="Lato" panose="020F0502020204030203" pitchFamily="34" charset="0"/>
                <a:cs typeface="Lato" panose="020F0502020204030203" pitchFamily="34" charset="0"/>
              </a:rPr>
              <a:t>Entendemos como o autoconhecimento pode ser um meio para encontrar um propósito.</a:t>
            </a:r>
            <a:endParaRPr lang="pt-BR" dirty="0">
              <a:latin typeface="Lato" panose="020F0502020204030203" pitchFamily="34" charset="0"/>
              <a:ea typeface="Lato" panose="020F0502020204030203" pitchFamily="34" charset="0"/>
              <a:cs typeface="Lato" panose="020F0502020204030203" pitchFamily="34"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a:extLst>
              <a:ext uri="{FF2B5EF4-FFF2-40B4-BE49-F238E27FC236}">
                <a16:creationId xmlns:a16="http://schemas.microsoft.com/office/drawing/2014/main" id="{795A087E-0E6E-E9F7-37E7-F422FFCA6B94}"/>
              </a:ext>
            </a:extLst>
          </p:cNvPr>
          <p:cNvSpPr>
            <a:spLocks noGrp="1"/>
          </p:cNvSpPr>
          <p:nvPr>
            <p:ph type="body" idx="1"/>
          </p:nvPr>
        </p:nvSpPr>
        <p:spPr>
          <a:xfrm>
            <a:off x="439234" y="1098766"/>
            <a:ext cx="8392532" cy="829787"/>
          </a:xfrm>
        </p:spPr>
        <p:txBody>
          <a:bodyPr/>
          <a:lstStyle/>
          <a:p>
            <a:pPr marL="0" indent="0">
              <a:buNone/>
            </a:pPr>
            <a:r>
              <a:rPr lang="pt-BR" b="1" i="0" u="none" strike="noStrike" dirty="0">
                <a:solidFill>
                  <a:srgbClr val="000000"/>
                </a:solidFill>
                <a:effectLst/>
                <a:latin typeface="Lato" panose="020F0502020204030203" pitchFamily="34" charset="0"/>
                <a:ea typeface="Lato" panose="020F0502020204030203" pitchFamily="34" charset="0"/>
                <a:cs typeface="Lato" panose="020F0502020204030203" pitchFamily="34" charset="0"/>
              </a:rPr>
              <a:t>PARANÁ</a:t>
            </a:r>
            <a:r>
              <a:rPr lang="pt-BR" b="0" i="0" u="none" strike="noStrike" dirty="0">
                <a:solidFill>
                  <a:srgbClr val="000000"/>
                </a:solidFill>
                <a:effectLst/>
                <a:latin typeface="Lato" panose="020F0502020204030203" pitchFamily="34" charset="0"/>
                <a:ea typeface="Lato" panose="020F0502020204030203" pitchFamily="34" charset="0"/>
                <a:cs typeface="Lato" panose="020F0502020204030203" pitchFamily="34" charset="0"/>
              </a:rPr>
              <a:t> (Estado). Secretaria da Educação. Material de Apoio ao Professor. Paraná, 2022.</a:t>
            </a:r>
          </a:p>
          <a:p>
            <a:pPr marL="0" indent="0">
              <a:buNone/>
            </a:pPr>
            <a:r>
              <a:rPr lang="pt-BR" dirty="0">
                <a:solidFill>
                  <a:srgbClr val="000000"/>
                </a:solidFill>
                <a:latin typeface="Lato" panose="020F0502020204030203" pitchFamily="34" charset="0"/>
                <a:ea typeface="Lato" panose="020F0502020204030203" pitchFamily="34" charset="0"/>
                <a:cs typeface="Lato" panose="020F0502020204030203" pitchFamily="34" charset="0"/>
              </a:rPr>
              <a:t>Dicionário: </a:t>
            </a:r>
            <a:r>
              <a:rPr lang="pt-BR" b="0" i="0" u="none" strike="noStrike" dirty="0">
                <a:solidFill>
                  <a:srgbClr val="000000"/>
                </a:solidFill>
                <a:effectLst/>
                <a:latin typeface="Lato" panose="020F0502020204030203" pitchFamily="34" charset="0"/>
                <a:ea typeface="Lato" panose="020F0502020204030203" pitchFamily="34" charset="0"/>
                <a:cs typeface="Lato" panose="020F0502020204030203" pitchFamily="34" charset="0"/>
                <a:hlinkClick r:id="rId2"/>
              </a:rPr>
              <a:t>https://dicionario.priberam.org/</a:t>
            </a:r>
            <a:endParaRPr lang="pt-BR" b="0" i="0" u="none" strike="noStrike" dirty="0">
              <a:solidFill>
                <a:srgbClr val="000000"/>
              </a:solidFill>
              <a:effectLst/>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33369450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a:extLst>
              <a:ext uri="{FF2B5EF4-FFF2-40B4-BE49-F238E27FC236}">
                <a16:creationId xmlns:a16="http://schemas.microsoft.com/office/drawing/2014/main" id="{795A087E-0E6E-E9F7-37E7-F422FFCA6B94}"/>
              </a:ext>
            </a:extLst>
          </p:cNvPr>
          <p:cNvSpPr>
            <a:spLocks noGrp="1"/>
          </p:cNvSpPr>
          <p:nvPr>
            <p:ph type="body" idx="1"/>
          </p:nvPr>
        </p:nvSpPr>
        <p:spPr>
          <a:xfrm>
            <a:off x="439234" y="561598"/>
            <a:ext cx="8392532" cy="4432273"/>
          </a:xfrm>
        </p:spPr>
        <p:txBody>
          <a:bodyPr/>
          <a:lstStyle/>
          <a:p>
            <a:pPr marL="0" indent="0">
              <a:spcAft>
                <a:spcPts val="600"/>
              </a:spcAft>
              <a:buNone/>
            </a:pPr>
            <a:r>
              <a:rPr lang="pt-BR" b="1" dirty="0">
                <a:latin typeface="Lato" panose="020F0502020204030203" pitchFamily="34" charset="0"/>
                <a:ea typeface="Lato" panose="020F0502020204030203" pitchFamily="34" charset="0"/>
                <a:cs typeface="Lato" panose="020F0502020204030203" pitchFamily="34" charset="0"/>
              </a:rPr>
              <a:t>Lista de imagens e vídeos</a:t>
            </a:r>
          </a:p>
          <a:p>
            <a:pPr marL="0" indent="0">
              <a:spcAft>
                <a:spcPts val="600"/>
              </a:spcAft>
              <a:buNone/>
            </a:pPr>
            <a:r>
              <a:rPr lang="pt-BR" b="1" dirty="0">
                <a:latin typeface="Lato" panose="020F0502020204030203" pitchFamily="34" charset="0"/>
                <a:ea typeface="Lato" panose="020F0502020204030203" pitchFamily="34" charset="0"/>
                <a:cs typeface="Lato" panose="020F0502020204030203" pitchFamily="34" charset="0"/>
              </a:rPr>
              <a:t>Slide 3 – </a:t>
            </a:r>
            <a:r>
              <a:rPr lang="pt-BR" dirty="0">
                <a:latin typeface="Lato" panose="020F0502020204030203" pitchFamily="34" charset="0"/>
                <a:ea typeface="Lato" panose="020F0502020204030203" pitchFamily="34" charset="0"/>
                <a:cs typeface="Lato" panose="020F0502020204030203" pitchFamily="34" charset="0"/>
                <a:hlinkClick r:id="rId2"/>
              </a:rPr>
              <a:t>https://www.gettyimages.com.br/detail/ilustra%C3%A7%C3%A3o/man-looking-binoculars-on-a-growing-arrow-ilustra%C3%A7%C3%A3o-royalty-free/1469468773?phrase=buscando+um+prop%C3%B3sito</a:t>
            </a:r>
            <a:r>
              <a:rPr lang="pt-BR" dirty="0">
                <a:latin typeface="Lato" panose="020F0502020204030203" pitchFamily="34" charset="0"/>
                <a:ea typeface="Lato" panose="020F0502020204030203" pitchFamily="34" charset="0"/>
                <a:cs typeface="Lato" panose="020F0502020204030203" pitchFamily="34" charset="0"/>
              </a:rPr>
              <a:t>; </a:t>
            </a:r>
            <a:r>
              <a:rPr lang="pt-BR" dirty="0">
                <a:latin typeface="Lato" panose="020F0502020204030203" pitchFamily="34" charset="0"/>
                <a:ea typeface="Lato" panose="020F0502020204030203" pitchFamily="34" charset="0"/>
                <a:cs typeface="Lato" panose="020F0502020204030203" pitchFamily="34" charset="0"/>
                <a:hlinkClick r:id="rId3"/>
              </a:rPr>
              <a:t>https://www.gettyimages.com.br/detail/ilustra%C3%A7%C3%A3o/woman-looking-binoculars-on-a-growing-arrow-ilustra%C3%A7%C3%A3o-royalty-free/1469468738?phrase=buscando+um+prop%C3%B3sito</a:t>
            </a:r>
            <a:r>
              <a:rPr lang="pt-BR" dirty="0">
                <a:latin typeface="Lato" panose="020F0502020204030203" pitchFamily="34" charset="0"/>
                <a:ea typeface="Lato" panose="020F0502020204030203" pitchFamily="34" charset="0"/>
                <a:cs typeface="Lato" panose="020F0502020204030203" pitchFamily="34" charset="0"/>
              </a:rPr>
              <a:t>.</a:t>
            </a:r>
          </a:p>
          <a:p>
            <a:pPr marL="0" indent="0">
              <a:spcAft>
                <a:spcPts val="600"/>
              </a:spcAft>
              <a:buNone/>
            </a:pPr>
            <a:r>
              <a:rPr lang="pt-BR" b="1" dirty="0">
                <a:latin typeface="Lato" panose="020F0502020204030203" pitchFamily="34" charset="0"/>
                <a:ea typeface="Lato" panose="020F0502020204030203" pitchFamily="34" charset="0"/>
                <a:cs typeface="Lato" panose="020F0502020204030203" pitchFamily="34" charset="0"/>
              </a:rPr>
              <a:t>Slide 4 – </a:t>
            </a:r>
            <a:r>
              <a:rPr lang="pt-BR" u="sng" dirty="0">
                <a:solidFill>
                  <a:schemeClr val="hlink"/>
                </a:solidFill>
                <a:latin typeface="Lato" panose="020F0502020204030203" pitchFamily="34" charset="0"/>
                <a:ea typeface="Lato" panose="020F0502020204030203" pitchFamily="34" charset="0"/>
                <a:cs typeface="Lato" panose="020F0502020204030203" pitchFamily="34" charset="0"/>
                <a:hlinkClick r:id="rId4"/>
              </a:rPr>
              <a:t>https://dicionario.priberam.org/prop%C3%B3sito</a:t>
            </a:r>
            <a:r>
              <a:rPr lang="pt-BR" dirty="0">
                <a:latin typeface="Lato" panose="020F0502020204030203" pitchFamily="34" charset="0"/>
                <a:ea typeface="Lato" panose="020F0502020204030203" pitchFamily="34" charset="0"/>
                <a:cs typeface="Lato" panose="020F0502020204030203" pitchFamily="34" charset="0"/>
              </a:rPr>
              <a:t>. </a:t>
            </a:r>
          </a:p>
          <a:p>
            <a:pPr marL="0" indent="0">
              <a:spcAft>
                <a:spcPts val="600"/>
              </a:spcAft>
              <a:buNone/>
            </a:pPr>
            <a:r>
              <a:rPr lang="pt-BR" b="1" dirty="0">
                <a:latin typeface="Lato" panose="020F0502020204030203" pitchFamily="34" charset="0"/>
                <a:ea typeface="Lato" panose="020F0502020204030203" pitchFamily="34" charset="0"/>
                <a:cs typeface="Lato" panose="020F0502020204030203" pitchFamily="34" charset="0"/>
              </a:rPr>
              <a:t>Slide 5 – </a:t>
            </a:r>
            <a:r>
              <a:rPr lang="pt-BR" dirty="0">
                <a:latin typeface="Lato" panose="020F0502020204030203" pitchFamily="34" charset="0"/>
                <a:ea typeface="Lato" panose="020F0502020204030203" pitchFamily="34" charset="0"/>
                <a:cs typeface="Lato" panose="020F0502020204030203" pitchFamily="34" charset="0"/>
                <a:hlinkClick r:id="rId5"/>
              </a:rPr>
              <a:t>https://www.gettyimages.com.br/detail/foto/happy-woman-stretching-in-bed-after-waking-up-imagem-royalty-free/1284856826?phrase=pessoa+se+espregui%C3%A7ando+na+cama</a:t>
            </a:r>
            <a:r>
              <a:rPr lang="pt-BR" dirty="0">
                <a:latin typeface="Lato" panose="020F0502020204030203" pitchFamily="34" charset="0"/>
                <a:ea typeface="Lato" panose="020F0502020204030203" pitchFamily="34" charset="0"/>
                <a:cs typeface="Lato" panose="020F0502020204030203" pitchFamily="34" charset="0"/>
              </a:rPr>
              <a:t>.</a:t>
            </a:r>
          </a:p>
          <a:p>
            <a:pPr marL="0" indent="0">
              <a:spcAft>
                <a:spcPts val="600"/>
              </a:spcAft>
              <a:buNone/>
            </a:pPr>
            <a:r>
              <a:rPr lang="pt-BR" b="1" dirty="0">
                <a:latin typeface="Lato" panose="020F0502020204030203" pitchFamily="34" charset="0"/>
                <a:ea typeface="Lato" panose="020F0502020204030203" pitchFamily="34" charset="0"/>
                <a:cs typeface="Lato" panose="020F0502020204030203" pitchFamily="34" charset="0"/>
              </a:rPr>
              <a:t>Slide 6 – </a:t>
            </a:r>
            <a:r>
              <a:rPr lang="pt-BR" b="0" i="0" u="none" strike="noStrike" dirty="0">
                <a:solidFill>
                  <a:srgbClr val="000000"/>
                </a:solidFill>
                <a:effectLst/>
                <a:latin typeface="Lato" panose="020F0502020204030203" pitchFamily="34" charset="0"/>
                <a:ea typeface="Lato" panose="020F0502020204030203" pitchFamily="34" charset="0"/>
                <a:cs typeface="Lato" panose="020F0502020204030203" pitchFamily="34" charset="0"/>
                <a:hlinkClick r:id="rId6"/>
              </a:rPr>
              <a:t>https://youtu.be/ACYFuPowa_E</a:t>
            </a:r>
            <a:r>
              <a:rPr lang="pt-BR" b="0" i="0" u="none" strike="noStrike" dirty="0">
                <a:solidFill>
                  <a:srgbClr val="000000"/>
                </a:solidFill>
                <a:effectLst/>
                <a:latin typeface="Lato" panose="020F0502020204030203" pitchFamily="34" charset="0"/>
                <a:ea typeface="Lato" panose="020F0502020204030203" pitchFamily="34" charset="0"/>
                <a:cs typeface="Lato" panose="020F0502020204030203" pitchFamily="34" charset="0"/>
              </a:rPr>
              <a:t>.</a:t>
            </a:r>
          </a:p>
          <a:p>
            <a:pPr marL="0" indent="0">
              <a:spcAft>
                <a:spcPts val="600"/>
              </a:spcAft>
              <a:buNone/>
            </a:pPr>
            <a:r>
              <a:rPr lang="pt-BR" b="1" dirty="0">
                <a:latin typeface="Lato" panose="020F0502020204030203" pitchFamily="34" charset="0"/>
                <a:ea typeface="Lato" panose="020F0502020204030203" pitchFamily="34" charset="0"/>
                <a:cs typeface="Lato" panose="020F0502020204030203" pitchFamily="34" charset="0"/>
              </a:rPr>
              <a:t>Slide 13 – </a:t>
            </a:r>
            <a:r>
              <a:rPr lang="pt-BR" dirty="0">
                <a:hlinkClick r:id="rId7"/>
              </a:rPr>
              <a:t>https://www.gettyimages.com.br/detail/foto/target-concept-with-magnifying-glass-on-blue-imagem-royalty-free/1346120981?phrase=lupa%2Be%2Balvo</a:t>
            </a:r>
            <a:r>
              <a:rPr lang="pt-BR" dirty="0"/>
              <a:t>.</a:t>
            </a:r>
          </a:p>
          <a:p>
            <a:pPr marL="0" indent="0">
              <a:spcAft>
                <a:spcPts val="600"/>
              </a:spcAft>
              <a:buNone/>
            </a:pPr>
            <a:r>
              <a:rPr lang="pt-BR" b="1" dirty="0"/>
              <a:t>Slide 14 – </a:t>
            </a:r>
            <a:r>
              <a:rPr lang="pt-BR" dirty="0">
                <a:hlinkClick r:id="rId8"/>
              </a:rPr>
              <a:t>https://www.gettyimages.com.br/detail/ilustra%C3%A7%C3%A3o/people-talking-at-the-table-icon-ilustra%C3%A7%C3%A3o-royalty-free/1421392775?phrase=dupla+conversando</a:t>
            </a:r>
            <a:r>
              <a:rPr lang="pt-BR" dirty="0"/>
              <a:t>.</a:t>
            </a:r>
            <a:endParaRPr lang="pt-BR" dirty="0">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39422898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Texto 1">
            <a:extLst>
              <a:ext uri="{FF2B5EF4-FFF2-40B4-BE49-F238E27FC236}">
                <a16:creationId xmlns:a16="http://schemas.microsoft.com/office/drawing/2014/main" id="{795A087E-0E6E-E9F7-37E7-F422FFCA6B94}"/>
              </a:ext>
            </a:extLst>
          </p:cNvPr>
          <p:cNvSpPr>
            <a:spLocks noGrp="1"/>
          </p:cNvSpPr>
          <p:nvPr>
            <p:ph type="body" idx="1"/>
          </p:nvPr>
        </p:nvSpPr>
        <p:spPr>
          <a:xfrm>
            <a:off x="431800" y="545686"/>
            <a:ext cx="8275442" cy="3852628"/>
          </a:xfrm>
        </p:spPr>
        <p:txBody>
          <a:bodyPr/>
          <a:lstStyle/>
          <a:p>
            <a:pPr marL="0" indent="0">
              <a:spcAft>
                <a:spcPts val="600"/>
              </a:spcAft>
              <a:buNone/>
            </a:pPr>
            <a:r>
              <a:rPr lang="pt-BR" b="1" dirty="0">
                <a:latin typeface="Lato" panose="020F0502020204030203" pitchFamily="34" charset="0"/>
                <a:ea typeface="Lato" panose="020F0502020204030203" pitchFamily="34" charset="0"/>
                <a:cs typeface="Lato" panose="020F0502020204030203" pitchFamily="34" charset="0"/>
              </a:rPr>
              <a:t>Lista de imagens e vídeos</a:t>
            </a:r>
          </a:p>
          <a:p>
            <a:pPr marL="0" indent="0">
              <a:spcAft>
                <a:spcPts val="600"/>
              </a:spcAft>
              <a:buNone/>
            </a:pPr>
            <a:r>
              <a:rPr lang="pt-BR" b="1" dirty="0">
                <a:latin typeface="Lato" panose="020F0502020204030203" pitchFamily="34" charset="0"/>
                <a:ea typeface="Lato" panose="020F0502020204030203" pitchFamily="34" charset="0"/>
                <a:cs typeface="Lato" panose="020F0502020204030203" pitchFamily="34" charset="0"/>
              </a:rPr>
              <a:t>Slide 16 – </a:t>
            </a:r>
            <a:r>
              <a:rPr lang="pt-BR" dirty="0">
                <a:hlinkClick r:id="rId2"/>
              </a:rPr>
              <a:t>https://www.gettyimages.com.br/detail/foto/heart-shape-isolated-on-white-background-3d-imagem-royalty-free/1269613406?phrase=cora%C3%A7%C3%A3o</a:t>
            </a:r>
            <a:r>
              <a:rPr lang="pt-BR" dirty="0"/>
              <a:t>; </a:t>
            </a:r>
            <a:r>
              <a:rPr lang="pt-BR" dirty="0">
                <a:hlinkClick r:id="rId3"/>
              </a:rPr>
              <a:t>https://www.gettyimages.com.br/detail/ilustra%C3%A7%C3%A3o/happy-emoji-icons-ilustra%C3%A7%C3%A3o-royalty-free/1326945636?phrase=smile+satisfeito</a:t>
            </a:r>
            <a:r>
              <a:rPr lang="pt-BR" dirty="0"/>
              <a:t>; </a:t>
            </a:r>
            <a:r>
              <a:rPr lang="pt-BR" dirty="0">
                <a:hlinkClick r:id="rId4"/>
              </a:rPr>
              <a:t>https://www.gettyimages.com.br/detail/foto/golden-dollar-sign-imagem-royalty-free/182685777?phrase=cifr%C3%A3o+3d</a:t>
            </a:r>
            <a:r>
              <a:rPr lang="pt-BR" dirty="0"/>
              <a:t>; </a:t>
            </a:r>
            <a:r>
              <a:rPr lang="pt-BR" dirty="0">
                <a:hlinkClick r:id="rId5"/>
              </a:rPr>
              <a:t>https://www.gettyimages.com.br/detail/foto/womans-hands-holding-the-earth-globe-imagem-royalty-free/154203049?phrase=mundo+nas+m%C3%A3os</a:t>
            </a:r>
            <a:r>
              <a:rPr lang="pt-BR" dirty="0"/>
              <a:t>.</a:t>
            </a:r>
          </a:p>
          <a:p>
            <a:pPr marL="0" indent="0">
              <a:spcAft>
                <a:spcPts val="600"/>
              </a:spcAft>
              <a:buNone/>
            </a:pPr>
            <a:r>
              <a:rPr lang="pt-BR" b="1" dirty="0">
                <a:latin typeface="Lato" panose="020F0502020204030203" pitchFamily="34" charset="0"/>
                <a:ea typeface="Lato" panose="020F0502020204030203" pitchFamily="34" charset="0"/>
                <a:cs typeface="Lato" panose="020F0502020204030203" pitchFamily="34" charset="0"/>
              </a:rPr>
              <a:t>Slide 18 – </a:t>
            </a:r>
            <a:r>
              <a:rPr lang="pt-BR" dirty="0">
                <a:latin typeface="Lato" panose="020F0502020204030203" pitchFamily="34" charset="0"/>
                <a:ea typeface="Lato" panose="020F0502020204030203" pitchFamily="34" charset="0"/>
                <a:cs typeface="Lato" panose="020F0502020204030203" pitchFamily="34" charset="0"/>
                <a:hlinkClick r:id="rId6"/>
              </a:rPr>
              <a:t>https://www.inspirequalidade.com.br/encontre-seu-ikigai/</a:t>
            </a:r>
            <a:r>
              <a:rPr lang="pt-BR" dirty="0">
                <a:latin typeface="Lato" panose="020F0502020204030203" pitchFamily="34" charset="0"/>
                <a:ea typeface="Lato" panose="020F0502020204030203" pitchFamily="34" charset="0"/>
                <a:cs typeface="Lato" panose="020F0502020204030203" pitchFamily="34" charset="0"/>
              </a:rPr>
              <a:t>; </a:t>
            </a:r>
            <a:r>
              <a:rPr lang="pt-BR" dirty="0">
                <a:latin typeface="Lato" panose="020F0502020204030203" pitchFamily="34" charset="0"/>
                <a:ea typeface="Lato" panose="020F0502020204030203" pitchFamily="34" charset="0"/>
                <a:cs typeface="Lato" panose="020F0502020204030203" pitchFamily="34" charset="0"/>
                <a:hlinkClick r:id="rId7"/>
              </a:rPr>
              <a:t>https://www.gettyimages.com.br/detail/foto/person-meditating-on-the-beach-imagem-royalty-free/185079025?phrase=paz%2Binterior</a:t>
            </a:r>
            <a:r>
              <a:rPr lang="pt-BR" dirty="0">
                <a:latin typeface="Lato" panose="020F0502020204030203" pitchFamily="34" charset="0"/>
                <a:ea typeface="Lato" panose="020F0502020204030203" pitchFamily="34" charset="0"/>
                <a:cs typeface="Lato" panose="020F0502020204030203" pitchFamily="34" charset="0"/>
              </a:rPr>
              <a:t>.</a:t>
            </a:r>
          </a:p>
          <a:p>
            <a:pPr marL="0" indent="0">
              <a:spcAft>
                <a:spcPts val="600"/>
              </a:spcAft>
              <a:buNone/>
            </a:pPr>
            <a:r>
              <a:rPr lang="pt-BR" b="1" dirty="0">
                <a:latin typeface="Lato" panose="020F0502020204030203" pitchFamily="34" charset="0"/>
                <a:ea typeface="Lato" panose="020F0502020204030203" pitchFamily="34" charset="0"/>
                <a:cs typeface="Lato" panose="020F0502020204030203" pitchFamily="34" charset="0"/>
              </a:rPr>
              <a:t>Slide 19 – </a:t>
            </a:r>
            <a:r>
              <a:rPr lang="pt-BR" dirty="0">
                <a:latin typeface="Lato" panose="020F0502020204030203" pitchFamily="34" charset="0"/>
                <a:ea typeface="Lato" panose="020F0502020204030203" pitchFamily="34" charset="0"/>
                <a:cs typeface="Lato" panose="020F0502020204030203" pitchFamily="34" charset="0"/>
                <a:hlinkClick r:id="rId8"/>
              </a:rPr>
              <a:t>https://www.gettyimages.com.br/detail/ilustra%C3%A7%C3%A3o/floral-tree-for-your-design-ilustra%C3%A7%C3%A3o-royalty-free/611612134?phrase=%C3%A1rvore+colorida</a:t>
            </a:r>
            <a:r>
              <a:rPr lang="pt-BR" dirty="0">
                <a:latin typeface="Lato" panose="020F0502020204030203" pitchFamily="34" charset="0"/>
                <a:ea typeface="Lato" panose="020F0502020204030203" pitchFamily="34" charset="0"/>
                <a:cs typeface="Lato" panose="020F0502020204030203" pitchFamily="34" charset="0"/>
              </a:rPr>
              <a:t>.</a:t>
            </a:r>
          </a:p>
          <a:p>
            <a:pPr marL="0" indent="0">
              <a:spcAft>
                <a:spcPts val="600"/>
              </a:spcAft>
              <a:buNone/>
            </a:pPr>
            <a:r>
              <a:rPr lang="pt-BR" b="1" dirty="0">
                <a:latin typeface="Lato" panose="020F0502020204030203" pitchFamily="34" charset="0"/>
                <a:ea typeface="Lato" panose="020F0502020204030203" pitchFamily="34" charset="0"/>
                <a:cs typeface="Lato" panose="020F0502020204030203" pitchFamily="34" charset="0"/>
              </a:rPr>
              <a:t>Slide 20 – </a:t>
            </a:r>
            <a:r>
              <a:rPr lang="pt-BR" dirty="0">
                <a:hlinkClick r:id="rId9"/>
              </a:rPr>
              <a:t>https://www.gettyimages.com.br/detail/ilustra%C3%A7%C3%A3o/vintage-calligraphic-frame-black-and-white-ilustra%C3%A7%C3%A3o-royalty-free/696046028?phrase=moldura+de+texto</a:t>
            </a:r>
            <a:r>
              <a:rPr lang="pt-BR" dirty="0"/>
              <a:t>.</a:t>
            </a:r>
            <a:endParaRPr lang="pt-BR" dirty="0">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27908384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Espaço Reservado para Texto 1">
            <a:extLst>
              <a:ext uri="{FF2B5EF4-FFF2-40B4-BE49-F238E27FC236}">
                <a16:creationId xmlns:a16="http://schemas.microsoft.com/office/drawing/2014/main" id="{2BF98504-D8A6-CAA6-9E13-3004041C399F}"/>
              </a:ext>
            </a:extLst>
          </p:cNvPr>
          <p:cNvSpPr>
            <a:spLocks noGrp="1"/>
          </p:cNvSpPr>
          <p:nvPr>
            <p:ph type="body" idx="1"/>
          </p:nvPr>
        </p:nvSpPr>
        <p:spPr>
          <a:xfrm>
            <a:off x="439549" y="1324762"/>
            <a:ext cx="8356000" cy="1664587"/>
          </a:xfrm>
        </p:spPr>
        <p:txBody>
          <a:bodyPr/>
          <a:lstStyle/>
          <a:p>
            <a:pPr marL="360000" indent="-360000">
              <a:lnSpc>
                <a:spcPct val="114000"/>
              </a:lnSpc>
              <a:spcAft>
                <a:spcPts val="600"/>
              </a:spcAft>
            </a:pPr>
            <a:r>
              <a:rPr lang="pt-BR" dirty="0">
                <a:solidFill>
                  <a:schemeClr val="tx1"/>
                </a:solidFill>
              </a:rPr>
              <a:t>Você quer ser um empreendedor?</a:t>
            </a:r>
          </a:p>
          <a:p>
            <a:pPr marL="360000" indent="-360000">
              <a:lnSpc>
                <a:spcPct val="114000"/>
              </a:lnSpc>
              <a:spcAft>
                <a:spcPts val="600"/>
              </a:spcAft>
            </a:pPr>
            <a:r>
              <a:rPr lang="pt-BR" dirty="0">
                <a:solidFill>
                  <a:schemeClr val="tx1"/>
                </a:solidFill>
              </a:rPr>
              <a:t>Você já parou para pensar sobre qual é o seu propósito de vida? E sobre o seu propósito de trabalho?</a:t>
            </a:r>
          </a:p>
          <a:p>
            <a:pPr marL="360000" indent="-360000">
              <a:lnSpc>
                <a:spcPct val="114000"/>
              </a:lnSpc>
              <a:spcAft>
                <a:spcPts val="600"/>
              </a:spcAft>
            </a:pPr>
            <a:r>
              <a:rPr lang="pt-BR" dirty="0">
                <a:solidFill>
                  <a:schemeClr val="tx1"/>
                </a:solidFill>
              </a:rPr>
              <a:t>Afinal, você sabe o que é </a:t>
            </a:r>
            <a:r>
              <a:rPr lang="pt-BR" b="1" dirty="0">
                <a:solidFill>
                  <a:schemeClr val="tx1"/>
                </a:solidFill>
              </a:rPr>
              <a:t>propósito</a:t>
            </a:r>
            <a:r>
              <a:rPr lang="pt-BR" dirty="0">
                <a:solidFill>
                  <a:schemeClr val="tx1"/>
                </a:solidFill>
              </a:rPr>
              <a:t>?</a:t>
            </a:r>
          </a:p>
        </p:txBody>
      </p:sp>
      <p:sp>
        <p:nvSpPr>
          <p:cNvPr id="5" name="Título 2">
            <a:extLst>
              <a:ext uri="{FF2B5EF4-FFF2-40B4-BE49-F238E27FC236}">
                <a16:creationId xmlns:a16="http://schemas.microsoft.com/office/drawing/2014/main" id="{A04A0F69-755D-1B6A-5FA9-74076CBA6533}"/>
              </a:ext>
            </a:extLst>
          </p:cNvPr>
          <p:cNvSpPr>
            <a:spLocks noGrp="1"/>
          </p:cNvSpPr>
          <p:nvPr>
            <p:ph type="title"/>
          </p:nvPr>
        </p:nvSpPr>
        <p:spPr>
          <a:xfrm>
            <a:off x="439549" y="323274"/>
            <a:ext cx="8312756" cy="717730"/>
          </a:xfrm>
        </p:spPr>
        <p:txBody>
          <a:bodyPr/>
          <a:lstStyle/>
          <a:p>
            <a:pPr indent="0">
              <a:lnSpc>
                <a:spcPct val="114000"/>
              </a:lnSpc>
              <a:spcAft>
                <a:spcPts val="600"/>
              </a:spcAft>
              <a:buNone/>
            </a:pPr>
            <a:r>
              <a:rPr lang="pt-BR" b="1" dirty="0">
                <a:solidFill>
                  <a:schemeClr val="tx1"/>
                </a:solidFill>
                <a:highlight>
                  <a:schemeClr val="lt1"/>
                </a:highlight>
              </a:rPr>
              <a:t>Momento de reflexão! </a:t>
            </a:r>
          </a:p>
        </p:txBody>
      </p:sp>
      <p:grpSp>
        <p:nvGrpSpPr>
          <p:cNvPr id="8" name="Agrupar 7">
            <a:extLst>
              <a:ext uri="{FF2B5EF4-FFF2-40B4-BE49-F238E27FC236}">
                <a16:creationId xmlns:a16="http://schemas.microsoft.com/office/drawing/2014/main" id="{96B59FFB-0AF6-1D50-2544-F6A68CC17E5B}"/>
              </a:ext>
            </a:extLst>
          </p:cNvPr>
          <p:cNvGrpSpPr/>
          <p:nvPr/>
        </p:nvGrpSpPr>
        <p:grpSpPr>
          <a:xfrm>
            <a:off x="2220532" y="3054646"/>
            <a:ext cx="4702935" cy="1798908"/>
            <a:chOff x="2054716" y="2814379"/>
            <a:chExt cx="5112058" cy="1915688"/>
          </a:xfrm>
        </p:grpSpPr>
        <p:pic>
          <p:nvPicPr>
            <p:cNvPr id="9" name="Imagem 8" descr="Desenho de pessoas&#10;&#10;Descrição gerada automaticamente com confiança média">
              <a:extLst>
                <a:ext uri="{FF2B5EF4-FFF2-40B4-BE49-F238E27FC236}">
                  <a16:creationId xmlns:a16="http://schemas.microsoft.com/office/drawing/2014/main" id="{CBF97632-80AA-21D4-CFE9-7C04C33AE86B}"/>
                </a:ext>
              </a:extLst>
            </p:cNvPr>
            <p:cNvPicPr>
              <a:picLocks noChangeAspect="1"/>
            </p:cNvPicPr>
            <p:nvPr/>
          </p:nvPicPr>
          <p:blipFill>
            <a:blip r:embed="rId3"/>
            <a:stretch>
              <a:fillRect/>
            </a:stretch>
          </p:blipFill>
          <p:spPr>
            <a:xfrm>
              <a:off x="2054716" y="2814379"/>
              <a:ext cx="2556029" cy="1915688"/>
            </a:xfrm>
            <a:prstGeom prst="rect">
              <a:avLst/>
            </a:prstGeom>
          </p:spPr>
        </p:pic>
        <p:pic>
          <p:nvPicPr>
            <p:cNvPr id="10" name="Imagem 9" descr="Forma, Seta&#10;&#10;Descrição gerada automaticamente">
              <a:extLst>
                <a:ext uri="{FF2B5EF4-FFF2-40B4-BE49-F238E27FC236}">
                  <a16:creationId xmlns:a16="http://schemas.microsoft.com/office/drawing/2014/main" id="{375EDE34-970C-D1BC-2EF0-E415779B5DBC}"/>
                </a:ext>
              </a:extLst>
            </p:cNvPr>
            <p:cNvPicPr>
              <a:picLocks noChangeAspect="1"/>
            </p:cNvPicPr>
            <p:nvPr/>
          </p:nvPicPr>
          <p:blipFill>
            <a:blip r:embed="rId4"/>
            <a:stretch>
              <a:fillRect/>
            </a:stretch>
          </p:blipFill>
          <p:spPr>
            <a:xfrm>
              <a:off x="4610745" y="2814379"/>
              <a:ext cx="2556029" cy="1915688"/>
            </a:xfrm>
            <a:prstGeom prst="rect">
              <a:avLst/>
            </a:prstGeom>
          </p:spPr>
        </p:pic>
      </p:grpSp>
      <p:grpSp>
        <p:nvGrpSpPr>
          <p:cNvPr id="16" name="Agrupar 15">
            <a:extLst>
              <a:ext uri="{FF2B5EF4-FFF2-40B4-BE49-F238E27FC236}">
                <a16:creationId xmlns:a16="http://schemas.microsoft.com/office/drawing/2014/main" id="{1382C802-72D1-11F0-9E15-7407EF758CC9}"/>
              </a:ext>
            </a:extLst>
          </p:cNvPr>
          <p:cNvGrpSpPr/>
          <p:nvPr/>
        </p:nvGrpSpPr>
        <p:grpSpPr>
          <a:xfrm>
            <a:off x="6802628" y="289946"/>
            <a:ext cx="2038454" cy="552525"/>
            <a:chOff x="6802628" y="192361"/>
            <a:chExt cx="2038454" cy="552525"/>
          </a:xfrm>
        </p:grpSpPr>
        <p:sp>
          <p:nvSpPr>
            <p:cNvPr id="17" name="Google Shape;110;p4">
              <a:extLst>
                <a:ext uri="{FF2B5EF4-FFF2-40B4-BE49-F238E27FC236}">
                  <a16:creationId xmlns:a16="http://schemas.microsoft.com/office/drawing/2014/main" id="{C07A1D21-2AA9-7F2F-0AEA-D3D4B7CDC888}"/>
                </a:ext>
              </a:extLst>
            </p:cNvPr>
            <p:cNvSpPr txBox="1">
              <a:spLocks/>
            </p:cNvSpPr>
            <p:nvPr/>
          </p:nvSpPr>
          <p:spPr>
            <a:xfrm>
              <a:off x="7063582" y="316786"/>
              <a:ext cx="1777500" cy="428100"/>
            </a:xfrm>
            <a:prstGeom prst="rect">
              <a:avLst/>
            </a:prstGeom>
            <a:solidFill>
              <a:srgbClr val="FFFFFF"/>
            </a:solidFill>
            <a:ln w="19050" cap="flat" cmpd="sng">
              <a:solidFill>
                <a:srgbClr val="181644"/>
              </a:solidFill>
              <a:prstDash val="solid"/>
              <a:round/>
              <a:headEnd type="none" w="sm" len="sm"/>
              <a:tailEnd type="none" w="sm" len="sm"/>
            </a:ln>
            <a:effectLst>
              <a:outerShdw dist="28575" dir="2760000" algn="bl" rotWithShape="0">
                <a:srgbClr val="4A4789">
                  <a:alpha val="70980"/>
                </a:srgbClr>
              </a:outerShdw>
            </a:effectLst>
          </p:spPr>
          <p:txBody>
            <a:bodyPr spcFirstLastPara="1" wrap="square" lIns="216000" tIns="90000" rIns="91425" bIns="90000" anchor="t" anchorCtr="0">
              <a:spAutoFit/>
            </a:bodyPr>
            <a:lstStyle>
              <a:defPPr marR="0" lvl="0" algn="l" rtl="0">
                <a:lnSpc>
                  <a:spcPct val="100000"/>
                </a:lnSpc>
                <a:spcBef>
                  <a:spcPts val="0"/>
                </a:spcBef>
                <a:spcAft>
                  <a:spcPts val="0"/>
                </a:spcAft>
              </a:defPPr>
              <a:lvl1pPr marL="457200" marR="0" lvl="0" indent="-355600" algn="l" rtl="0">
                <a:lnSpc>
                  <a:spcPct val="100000"/>
                </a:lnSpc>
                <a:spcBef>
                  <a:spcPts val="0"/>
                </a:spcBef>
                <a:spcAft>
                  <a:spcPts val="0"/>
                </a:spcAft>
                <a:buClr>
                  <a:schemeClr val="dk1"/>
                </a:buClr>
                <a:buSzPts val="2000"/>
                <a:buFont typeface="Lato"/>
                <a:buChar char="●"/>
                <a:defRPr sz="2000" b="0" i="0" u="none" strike="noStrike" cap="none">
                  <a:solidFill>
                    <a:schemeClr val="dk1"/>
                  </a:solidFill>
                  <a:latin typeface="Lato"/>
                  <a:ea typeface="Lato"/>
                  <a:cs typeface="Lato"/>
                  <a:sym typeface="Lato"/>
                </a:defRPr>
              </a:lvl1pPr>
              <a:lvl2pPr marL="914400" marR="0" lvl="1" indent="-355600" algn="l" rtl="0">
                <a:lnSpc>
                  <a:spcPct val="100000"/>
                </a:lnSpc>
                <a:spcBef>
                  <a:spcPts val="0"/>
                </a:spcBef>
                <a:spcAft>
                  <a:spcPts val="0"/>
                </a:spcAft>
                <a:buClr>
                  <a:schemeClr val="dk1"/>
                </a:buClr>
                <a:buSzPts val="2000"/>
                <a:buFont typeface="Lato"/>
                <a:buChar char="○"/>
                <a:defRPr sz="2000" b="0" i="0" u="none" strike="noStrike" cap="none">
                  <a:solidFill>
                    <a:schemeClr val="dk1"/>
                  </a:solidFill>
                  <a:latin typeface="Lato"/>
                  <a:ea typeface="Lato"/>
                  <a:cs typeface="Lato"/>
                  <a:sym typeface="Lato"/>
                </a:defRPr>
              </a:lvl2pPr>
              <a:lvl3pPr marL="1371600" marR="0" lvl="2" indent="-355600" algn="l" rtl="0">
                <a:lnSpc>
                  <a:spcPct val="100000"/>
                </a:lnSpc>
                <a:spcBef>
                  <a:spcPts val="0"/>
                </a:spcBef>
                <a:spcAft>
                  <a:spcPts val="0"/>
                </a:spcAft>
                <a:buClr>
                  <a:schemeClr val="dk1"/>
                </a:buClr>
                <a:buSzPts val="2000"/>
                <a:buFont typeface="Lato"/>
                <a:buChar char="○"/>
                <a:defRPr sz="2000" b="0" i="0" u="none" strike="noStrike" cap="none">
                  <a:solidFill>
                    <a:schemeClr val="dk1"/>
                  </a:solidFill>
                  <a:latin typeface="Lato"/>
                  <a:ea typeface="Lato"/>
                  <a:cs typeface="Lato"/>
                  <a:sym typeface="Lato"/>
                </a:defRPr>
              </a:lvl3pPr>
              <a:lvl4pPr marL="1828800" marR="0" lvl="3" indent="-355600" algn="l" rtl="0">
                <a:lnSpc>
                  <a:spcPct val="100000"/>
                </a:lnSpc>
                <a:spcBef>
                  <a:spcPts val="0"/>
                </a:spcBef>
                <a:spcAft>
                  <a:spcPts val="0"/>
                </a:spcAft>
                <a:buClr>
                  <a:schemeClr val="dk1"/>
                </a:buClr>
                <a:buSzPts val="2000"/>
                <a:buFont typeface="Lato"/>
                <a:buChar char="○"/>
                <a:defRPr sz="2000" b="0" i="0" u="none" strike="noStrike" cap="none">
                  <a:solidFill>
                    <a:schemeClr val="dk1"/>
                  </a:solidFill>
                  <a:latin typeface="Lato"/>
                  <a:ea typeface="Lato"/>
                  <a:cs typeface="Lato"/>
                  <a:sym typeface="Lato"/>
                </a:defRPr>
              </a:lvl4pPr>
              <a:lvl5pPr marL="2286000" marR="0" lvl="4" indent="-355600" algn="l" rtl="0">
                <a:lnSpc>
                  <a:spcPct val="100000"/>
                </a:lnSpc>
                <a:spcBef>
                  <a:spcPts val="0"/>
                </a:spcBef>
                <a:spcAft>
                  <a:spcPts val="0"/>
                </a:spcAft>
                <a:buClr>
                  <a:schemeClr val="dk1"/>
                </a:buClr>
                <a:buSzPts val="2000"/>
                <a:buFont typeface="Lato"/>
                <a:buChar char="○"/>
                <a:defRPr sz="2000" b="0" i="0" u="none" strike="noStrike" cap="none">
                  <a:solidFill>
                    <a:schemeClr val="dk1"/>
                  </a:solidFill>
                  <a:latin typeface="Lato"/>
                  <a:ea typeface="Lato"/>
                  <a:cs typeface="Lato"/>
                  <a:sym typeface="Lato"/>
                </a:defRPr>
              </a:lvl5pPr>
              <a:lvl6pPr marL="2743200" marR="0" lvl="5" indent="-355600" algn="l" rtl="0">
                <a:lnSpc>
                  <a:spcPct val="100000"/>
                </a:lnSpc>
                <a:spcBef>
                  <a:spcPts val="0"/>
                </a:spcBef>
                <a:spcAft>
                  <a:spcPts val="0"/>
                </a:spcAft>
                <a:buClr>
                  <a:schemeClr val="dk1"/>
                </a:buClr>
                <a:buSzPts val="2000"/>
                <a:buFont typeface="Lato"/>
                <a:buChar char="○"/>
                <a:defRPr sz="2000" b="0" i="0" u="none" strike="noStrike" cap="none">
                  <a:solidFill>
                    <a:schemeClr val="dk1"/>
                  </a:solidFill>
                  <a:latin typeface="Lato"/>
                  <a:ea typeface="Lato"/>
                  <a:cs typeface="Lato"/>
                  <a:sym typeface="Lato"/>
                </a:defRPr>
              </a:lvl6pPr>
              <a:lvl7pPr marL="3200400" marR="0" lvl="6" indent="-355600" algn="l" rtl="0">
                <a:lnSpc>
                  <a:spcPct val="100000"/>
                </a:lnSpc>
                <a:spcBef>
                  <a:spcPts val="0"/>
                </a:spcBef>
                <a:spcAft>
                  <a:spcPts val="0"/>
                </a:spcAft>
                <a:buClr>
                  <a:schemeClr val="dk1"/>
                </a:buClr>
                <a:buSzPts val="2000"/>
                <a:buFont typeface="Lato"/>
                <a:buChar char="○"/>
                <a:defRPr sz="2000" b="0" i="0" u="none" strike="noStrike" cap="none">
                  <a:solidFill>
                    <a:schemeClr val="dk1"/>
                  </a:solidFill>
                  <a:latin typeface="Lato"/>
                  <a:ea typeface="Lato"/>
                  <a:cs typeface="Lato"/>
                  <a:sym typeface="Lato"/>
                </a:defRPr>
              </a:lvl7pPr>
              <a:lvl8pPr marL="3657600" marR="0" lvl="7" indent="-355600" algn="l" rtl="0">
                <a:lnSpc>
                  <a:spcPct val="100000"/>
                </a:lnSpc>
                <a:spcBef>
                  <a:spcPts val="0"/>
                </a:spcBef>
                <a:spcAft>
                  <a:spcPts val="0"/>
                </a:spcAft>
                <a:buClr>
                  <a:schemeClr val="dk1"/>
                </a:buClr>
                <a:buSzPts val="2000"/>
                <a:buFont typeface="Lato"/>
                <a:buChar char="○"/>
                <a:defRPr sz="2000" b="0" i="0" u="none" strike="noStrike" cap="none">
                  <a:solidFill>
                    <a:schemeClr val="dk1"/>
                  </a:solidFill>
                  <a:latin typeface="Lato"/>
                  <a:ea typeface="Lato"/>
                  <a:cs typeface="Lato"/>
                  <a:sym typeface="Lato"/>
                </a:defRPr>
              </a:lvl8pPr>
              <a:lvl9pPr marL="4114800" marR="0" lvl="8" indent="-355600" algn="l" rtl="0">
                <a:lnSpc>
                  <a:spcPct val="100000"/>
                </a:lnSpc>
                <a:spcBef>
                  <a:spcPts val="0"/>
                </a:spcBef>
                <a:spcAft>
                  <a:spcPts val="0"/>
                </a:spcAft>
                <a:buClr>
                  <a:schemeClr val="dk1"/>
                </a:buClr>
                <a:buSzPts val="2000"/>
                <a:buFont typeface="Lato"/>
                <a:buChar char="○"/>
                <a:defRPr sz="2000" b="0" i="0" u="none" strike="noStrike" cap="none">
                  <a:solidFill>
                    <a:schemeClr val="dk1"/>
                  </a:solidFill>
                  <a:latin typeface="Lato"/>
                  <a:ea typeface="Lato"/>
                  <a:cs typeface="Lato"/>
                  <a:sym typeface="Lato"/>
                </a:defRPr>
              </a:lvl9pPr>
            </a:lstStyle>
            <a:p>
              <a:pPr marL="0" indent="0" algn="ctr">
                <a:buFont typeface="Lato"/>
                <a:buNone/>
              </a:pPr>
              <a:r>
                <a:rPr lang="pt-BR" sz="1600" dirty="0">
                  <a:solidFill>
                    <a:srgbClr val="000000"/>
                  </a:solidFill>
                </a:rPr>
                <a:t>3 MINUTOS</a:t>
              </a:r>
            </a:p>
          </p:txBody>
        </p:sp>
        <p:pic>
          <p:nvPicPr>
            <p:cNvPr id="18" name="Google Shape;112;p4">
              <a:extLst>
                <a:ext uri="{FF2B5EF4-FFF2-40B4-BE49-F238E27FC236}">
                  <a16:creationId xmlns:a16="http://schemas.microsoft.com/office/drawing/2014/main" id="{971B6D5F-1D3F-8E82-7E51-B79553439E53}"/>
                </a:ext>
              </a:extLst>
            </p:cNvPr>
            <p:cNvPicPr preferRelativeResize="0"/>
            <p:nvPr/>
          </p:nvPicPr>
          <p:blipFill rotWithShape="1">
            <a:blip r:embed="rId5">
              <a:alphaModFix/>
            </a:blip>
            <a:srcRect/>
            <a:stretch/>
          </p:blipFill>
          <p:spPr>
            <a:xfrm>
              <a:off x="6802628" y="192361"/>
              <a:ext cx="531978" cy="496800"/>
            </a:xfrm>
            <a:prstGeom prst="rect">
              <a:avLst/>
            </a:prstGeom>
            <a:noFill/>
            <a:ln>
              <a:noFill/>
            </a:ln>
          </p:spPr>
        </p:pic>
      </p:grpSp>
      <p:sp>
        <p:nvSpPr>
          <p:cNvPr id="20" name="CaixaDeTexto 19">
            <a:extLst>
              <a:ext uri="{FF2B5EF4-FFF2-40B4-BE49-F238E27FC236}">
                <a16:creationId xmlns:a16="http://schemas.microsoft.com/office/drawing/2014/main" id="{82956014-77CA-3B87-FDAA-CE5860DAFA36}"/>
              </a:ext>
            </a:extLst>
          </p:cNvPr>
          <p:cNvSpPr txBox="1"/>
          <p:nvPr/>
        </p:nvSpPr>
        <p:spPr>
          <a:xfrm>
            <a:off x="439549" y="914650"/>
            <a:ext cx="8356000" cy="410112"/>
          </a:xfrm>
          <a:prstGeom prst="rect">
            <a:avLst/>
          </a:prstGeom>
          <a:noFill/>
        </p:spPr>
        <p:txBody>
          <a:bodyPr wrap="square">
            <a:spAutoFit/>
          </a:bodyPr>
          <a:lstStyle/>
          <a:p>
            <a:pPr>
              <a:lnSpc>
                <a:spcPct val="114000"/>
              </a:lnSpc>
              <a:spcAft>
                <a:spcPts val="600"/>
              </a:spcAft>
            </a:pPr>
            <a:r>
              <a:rPr lang="pt-BR" sz="2000" dirty="0">
                <a:solidFill>
                  <a:schemeClr val="tx1"/>
                </a:solidFill>
                <a:latin typeface="Lato" panose="020F0502020204030203" pitchFamily="34" charset="0"/>
                <a:ea typeface="Lato" panose="020F0502020204030203" pitchFamily="34" charset="0"/>
                <a:cs typeface="Lato" panose="020F0502020204030203" pitchFamily="34" charset="0"/>
              </a:rPr>
              <a:t>Reflita sobre as perguntas a seguir. </a:t>
            </a:r>
          </a:p>
        </p:txBody>
      </p:sp>
    </p:spTree>
    <p:extLst>
      <p:ext uri="{BB962C8B-B14F-4D97-AF65-F5344CB8AC3E}">
        <p14:creationId xmlns:p14="http://schemas.microsoft.com/office/powerpoint/2010/main" val="20918004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Texto 1">
            <a:extLst>
              <a:ext uri="{FF2B5EF4-FFF2-40B4-BE49-F238E27FC236}">
                <a16:creationId xmlns:a16="http://schemas.microsoft.com/office/drawing/2014/main" id="{E3989EBF-8172-04B6-BA6B-05B6275255AC}"/>
              </a:ext>
            </a:extLst>
          </p:cNvPr>
          <p:cNvSpPr>
            <a:spLocks noGrp="1"/>
          </p:cNvSpPr>
          <p:nvPr>
            <p:ph type="body" idx="1"/>
          </p:nvPr>
        </p:nvSpPr>
        <p:spPr>
          <a:xfrm>
            <a:off x="435624" y="1379636"/>
            <a:ext cx="8305366" cy="1068364"/>
          </a:xfrm>
        </p:spPr>
        <p:txBody>
          <a:bodyPr/>
          <a:lstStyle/>
          <a:p>
            <a:pPr indent="-386905">
              <a:lnSpc>
                <a:spcPct val="114000"/>
              </a:lnSpc>
              <a:spcAft>
                <a:spcPts val="600"/>
              </a:spcAft>
              <a:buSzPct val="100000"/>
              <a:buFont typeface="Lato"/>
              <a:buAutoNum type="arabicPeriod"/>
            </a:pPr>
            <a:r>
              <a:rPr kumimoji="0" lang="pt-BR" altLang="pt-BR" b="0" i="0" u="none" strike="noStrike" cap="none" normalizeH="0" baseline="0" dirty="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Aquilo que se pretende alcançar ou realizar; intento, projeto, tenção.</a:t>
            </a:r>
          </a:p>
          <a:p>
            <a:pPr indent="-386905">
              <a:lnSpc>
                <a:spcPct val="114000"/>
              </a:lnSpc>
              <a:spcAft>
                <a:spcPts val="600"/>
              </a:spcAft>
              <a:buSzPct val="100000"/>
              <a:buFont typeface="Lato"/>
              <a:buAutoNum type="arabicPeriod"/>
            </a:pPr>
            <a:r>
              <a:rPr kumimoji="0" lang="pt-BR" altLang="pt-BR" b="0" i="0" u="none" strike="noStrike" cap="none" normalizeH="0" baseline="0" dirty="0">
                <a:ln>
                  <a:noFill/>
                </a:ln>
                <a:solidFill>
                  <a:schemeClr val="tx1"/>
                </a:solidFill>
                <a:effectLst/>
                <a:latin typeface="Lato" panose="020F0502020204030203" pitchFamily="34" charset="0"/>
                <a:ea typeface="Lato" panose="020F0502020204030203" pitchFamily="34" charset="0"/>
                <a:cs typeface="Lato" panose="020F0502020204030203" pitchFamily="34" charset="0"/>
              </a:rPr>
              <a:t>Finalidade, fim, mira.</a:t>
            </a:r>
          </a:p>
          <a:p>
            <a:pPr marL="70295" indent="0">
              <a:lnSpc>
                <a:spcPct val="114000"/>
              </a:lnSpc>
              <a:spcAft>
                <a:spcPts val="600"/>
              </a:spcAft>
              <a:buSzPct val="100000"/>
              <a:buNone/>
            </a:pPr>
            <a:endParaRPr lang="pt-BR" b="0" i="0" dirty="0">
              <a:solidFill>
                <a:schemeClr val="tx1"/>
              </a:solidFill>
              <a:effectLst/>
              <a:latin typeface="Lato" panose="020F0502020204030203" pitchFamily="34" charset="0"/>
              <a:ea typeface="Lato" panose="020F0502020204030203" pitchFamily="34" charset="0"/>
              <a:cs typeface="Lato" panose="020F0502020204030203" pitchFamily="34" charset="0"/>
            </a:endParaRPr>
          </a:p>
        </p:txBody>
      </p:sp>
      <p:sp>
        <p:nvSpPr>
          <p:cNvPr id="5" name="Título 2">
            <a:extLst>
              <a:ext uri="{FF2B5EF4-FFF2-40B4-BE49-F238E27FC236}">
                <a16:creationId xmlns:a16="http://schemas.microsoft.com/office/drawing/2014/main" id="{9A5E1CD0-1C53-5F01-D312-209CB325F35E}"/>
              </a:ext>
            </a:extLst>
          </p:cNvPr>
          <p:cNvSpPr>
            <a:spLocks noGrp="1"/>
          </p:cNvSpPr>
          <p:nvPr>
            <p:ph type="title"/>
          </p:nvPr>
        </p:nvSpPr>
        <p:spPr>
          <a:xfrm>
            <a:off x="435624" y="367086"/>
            <a:ext cx="8312756" cy="717730"/>
          </a:xfrm>
        </p:spPr>
        <p:txBody>
          <a:bodyPr/>
          <a:lstStyle/>
          <a:p>
            <a:pPr marL="101600" indent="0">
              <a:lnSpc>
                <a:spcPct val="114000"/>
              </a:lnSpc>
              <a:spcAft>
                <a:spcPts val="600"/>
              </a:spcAft>
              <a:buNone/>
            </a:pPr>
            <a:r>
              <a:rPr lang="pt-BR" b="1" dirty="0">
                <a:solidFill>
                  <a:schemeClr val="tx1"/>
                </a:solidFill>
                <a:highlight>
                  <a:schemeClr val="lt1"/>
                </a:highlight>
              </a:rPr>
              <a:t>Propósito </a:t>
            </a:r>
          </a:p>
        </p:txBody>
      </p:sp>
      <p:sp>
        <p:nvSpPr>
          <p:cNvPr id="8" name="CaixaDeTexto 7">
            <a:extLst>
              <a:ext uri="{FF2B5EF4-FFF2-40B4-BE49-F238E27FC236}">
                <a16:creationId xmlns:a16="http://schemas.microsoft.com/office/drawing/2014/main" id="{8743FB45-472C-2176-EFE0-0100FAB60988}"/>
              </a:ext>
            </a:extLst>
          </p:cNvPr>
          <p:cNvSpPr txBox="1"/>
          <p:nvPr/>
        </p:nvSpPr>
        <p:spPr>
          <a:xfrm>
            <a:off x="435624" y="978883"/>
            <a:ext cx="4585854" cy="346633"/>
          </a:xfrm>
          <a:prstGeom prst="rect">
            <a:avLst/>
          </a:prstGeom>
          <a:noFill/>
        </p:spPr>
        <p:txBody>
          <a:bodyPr wrap="square">
            <a:spAutoFit/>
          </a:bodyPr>
          <a:lstStyle/>
          <a:p>
            <a:pPr marL="101600" indent="0">
              <a:lnSpc>
                <a:spcPct val="114000"/>
              </a:lnSpc>
              <a:spcAft>
                <a:spcPts val="600"/>
              </a:spcAft>
              <a:buNone/>
            </a:pPr>
            <a:r>
              <a:rPr lang="pt-BR" sz="1600" b="1" dirty="0">
                <a:solidFill>
                  <a:schemeClr val="tx1"/>
                </a:solidFill>
                <a:highlight>
                  <a:schemeClr val="lt1"/>
                </a:highlight>
                <a:latin typeface="Lato" panose="020F0502020204030203" pitchFamily="34" charset="0"/>
                <a:ea typeface="Lato" panose="020F0502020204030203" pitchFamily="34" charset="0"/>
                <a:cs typeface="Lato" panose="020F0502020204030203" pitchFamily="34" charset="0"/>
              </a:rPr>
              <a:t>substantivo masculino</a:t>
            </a:r>
          </a:p>
        </p:txBody>
      </p:sp>
      <p:sp>
        <p:nvSpPr>
          <p:cNvPr id="2" name="CaixaDeTexto 1">
            <a:extLst>
              <a:ext uri="{FF2B5EF4-FFF2-40B4-BE49-F238E27FC236}">
                <a16:creationId xmlns:a16="http://schemas.microsoft.com/office/drawing/2014/main" id="{EB267A22-1E3C-C067-9EA1-0DD960E1867E}"/>
              </a:ext>
            </a:extLst>
          </p:cNvPr>
          <p:cNvSpPr txBox="1"/>
          <p:nvPr/>
        </p:nvSpPr>
        <p:spPr>
          <a:xfrm>
            <a:off x="431800" y="4653303"/>
            <a:ext cx="862646" cy="246221"/>
          </a:xfrm>
          <a:prstGeom prst="rect">
            <a:avLst/>
          </a:prstGeom>
          <a:noFill/>
        </p:spPr>
        <p:txBody>
          <a:bodyPr wrap="square" rtlCol="0">
            <a:spAutoFit/>
          </a:bodyPr>
          <a:lstStyle/>
          <a:p>
            <a:r>
              <a:rPr lang="pt-BR" sz="1000" dirty="0">
                <a:latin typeface="Lato" panose="020F0502020204030203" pitchFamily="34" charset="0"/>
                <a:ea typeface="Lato" panose="020F0502020204030203" pitchFamily="34" charset="0"/>
                <a:cs typeface="Lato" panose="020F0502020204030203" pitchFamily="34" charset="0"/>
              </a:rPr>
              <a:t>@priberam</a:t>
            </a:r>
          </a:p>
        </p:txBody>
      </p:sp>
      <p:grpSp>
        <p:nvGrpSpPr>
          <p:cNvPr id="10" name="Agrupar 9">
            <a:extLst>
              <a:ext uri="{FF2B5EF4-FFF2-40B4-BE49-F238E27FC236}">
                <a16:creationId xmlns:a16="http://schemas.microsoft.com/office/drawing/2014/main" id="{62DCE822-5D35-0CAF-F801-2C5EE9376A06}"/>
              </a:ext>
            </a:extLst>
          </p:cNvPr>
          <p:cNvGrpSpPr/>
          <p:nvPr/>
        </p:nvGrpSpPr>
        <p:grpSpPr>
          <a:xfrm>
            <a:off x="1354612" y="2902873"/>
            <a:ext cx="6216012" cy="1572641"/>
            <a:chOff x="987142" y="4130454"/>
            <a:chExt cx="6216012" cy="1572641"/>
          </a:xfrm>
        </p:grpSpPr>
        <p:sp>
          <p:nvSpPr>
            <p:cNvPr id="11" name="Google Shape;119;p4">
              <a:extLst>
                <a:ext uri="{FF2B5EF4-FFF2-40B4-BE49-F238E27FC236}">
                  <a16:creationId xmlns:a16="http://schemas.microsoft.com/office/drawing/2014/main" id="{6066673F-DF42-DB8A-4400-17B8FA9EA4DE}"/>
                </a:ext>
              </a:extLst>
            </p:cNvPr>
            <p:cNvSpPr txBox="1">
              <a:spLocks/>
            </p:cNvSpPr>
            <p:nvPr/>
          </p:nvSpPr>
          <p:spPr>
            <a:xfrm>
              <a:off x="1253130" y="4391797"/>
              <a:ext cx="5950024" cy="1311298"/>
            </a:xfrm>
            <a:prstGeom prst="rect">
              <a:avLst/>
            </a:prstGeom>
            <a:solidFill>
              <a:srgbClr val="FFFFFF"/>
            </a:solidFill>
            <a:ln w="19050" cap="flat" cmpd="sng">
              <a:solidFill>
                <a:srgbClr val="181644"/>
              </a:solidFill>
              <a:prstDash val="solid"/>
              <a:round/>
              <a:headEnd type="none" w="sm" len="sm"/>
              <a:tailEnd type="none" w="sm" len="sm"/>
            </a:ln>
            <a:effectLst>
              <a:outerShdw dist="28575" dir="2760000" algn="bl" rotWithShape="0">
                <a:srgbClr val="4A4789">
                  <a:alpha val="69803"/>
                </a:srgbClr>
              </a:outerShdw>
            </a:effectLst>
          </p:spPr>
          <p:txBody>
            <a:bodyPr spcFirstLastPara="1" wrap="square" lIns="216000" tIns="90000" rIns="91425" bIns="90000" anchor="t" anchorCtr="0">
              <a:spAutoFit/>
            </a:bodyPr>
            <a:lstStyle>
              <a:defPPr marR="0" lvl="0" algn="l" rtl="0">
                <a:lnSpc>
                  <a:spcPct val="100000"/>
                </a:lnSpc>
                <a:spcBef>
                  <a:spcPts val="0"/>
                </a:spcBef>
                <a:spcAft>
                  <a:spcPts val="0"/>
                </a:spcAft>
              </a:defPPr>
              <a:lvl1pPr marL="457200" marR="0" lvl="0" indent="-355600" algn="l" rtl="0">
                <a:lnSpc>
                  <a:spcPct val="100000"/>
                </a:lnSpc>
                <a:spcBef>
                  <a:spcPts val="0"/>
                </a:spcBef>
                <a:spcAft>
                  <a:spcPts val="0"/>
                </a:spcAft>
                <a:buClr>
                  <a:schemeClr val="dk1"/>
                </a:buClr>
                <a:buSzPts val="2000"/>
                <a:buFont typeface="Lato"/>
                <a:buChar char="●"/>
                <a:defRPr sz="2000" b="0" i="0" u="none" strike="noStrike" cap="none">
                  <a:solidFill>
                    <a:schemeClr val="dk1"/>
                  </a:solidFill>
                  <a:latin typeface="Lato"/>
                  <a:ea typeface="Lato"/>
                  <a:cs typeface="Lato"/>
                  <a:sym typeface="Lato"/>
                </a:defRPr>
              </a:lvl1pPr>
              <a:lvl2pPr marL="914400" marR="0" lvl="1" indent="-355600" algn="l" rtl="0">
                <a:lnSpc>
                  <a:spcPct val="100000"/>
                </a:lnSpc>
                <a:spcBef>
                  <a:spcPts val="0"/>
                </a:spcBef>
                <a:spcAft>
                  <a:spcPts val="0"/>
                </a:spcAft>
                <a:buClr>
                  <a:schemeClr val="dk1"/>
                </a:buClr>
                <a:buSzPts val="2000"/>
                <a:buFont typeface="Lato"/>
                <a:buChar char="○"/>
                <a:defRPr sz="2000" b="0" i="0" u="none" strike="noStrike" cap="none">
                  <a:solidFill>
                    <a:schemeClr val="dk1"/>
                  </a:solidFill>
                  <a:latin typeface="Lato"/>
                  <a:ea typeface="Lato"/>
                  <a:cs typeface="Lato"/>
                  <a:sym typeface="Lato"/>
                </a:defRPr>
              </a:lvl2pPr>
              <a:lvl3pPr marL="1371600" marR="0" lvl="2" indent="-355600" algn="l" rtl="0">
                <a:lnSpc>
                  <a:spcPct val="100000"/>
                </a:lnSpc>
                <a:spcBef>
                  <a:spcPts val="0"/>
                </a:spcBef>
                <a:spcAft>
                  <a:spcPts val="0"/>
                </a:spcAft>
                <a:buClr>
                  <a:schemeClr val="dk1"/>
                </a:buClr>
                <a:buSzPts val="2000"/>
                <a:buFont typeface="Lato"/>
                <a:buChar char="○"/>
                <a:defRPr sz="2000" b="0" i="0" u="none" strike="noStrike" cap="none">
                  <a:solidFill>
                    <a:schemeClr val="dk1"/>
                  </a:solidFill>
                  <a:latin typeface="Lato"/>
                  <a:ea typeface="Lato"/>
                  <a:cs typeface="Lato"/>
                  <a:sym typeface="Lato"/>
                </a:defRPr>
              </a:lvl3pPr>
              <a:lvl4pPr marL="1828800" marR="0" lvl="3" indent="-355600" algn="l" rtl="0">
                <a:lnSpc>
                  <a:spcPct val="100000"/>
                </a:lnSpc>
                <a:spcBef>
                  <a:spcPts val="0"/>
                </a:spcBef>
                <a:spcAft>
                  <a:spcPts val="0"/>
                </a:spcAft>
                <a:buClr>
                  <a:schemeClr val="dk1"/>
                </a:buClr>
                <a:buSzPts val="2000"/>
                <a:buFont typeface="Lato"/>
                <a:buChar char="○"/>
                <a:defRPr sz="2000" b="0" i="0" u="none" strike="noStrike" cap="none">
                  <a:solidFill>
                    <a:schemeClr val="dk1"/>
                  </a:solidFill>
                  <a:latin typeface="Lato"/>
                  <a:ea typeface="Lato"/>
                  <a:cs typeface="Lato"/>
                  <a:sym typeface="Lato"/>
                </a:defRPr>
              </a:lvl4pPr>
              <a:lvl5pPr marL="2286000" marR="0" lvl="4" indent="-355600" algn="l" rtl="0">
                <a:lnSpc>
                  <a:spcPct val="100000"/>
                </a:lnSpc>
                <a:spcBef>
                  <a:spcPts val="0"/>
                </a:spcBef>
                <a:spcAft>
                  <a:spcPts val="0"/>
                </a:spcAft>
                <a:buClr>
                  <a:schemeClr val="dk1"/>
                </a:buClr>
                <a:buSzPts val="2000"/>
                <a:buFont typeface="Lato"/>
                <a:buChar char="○"/>
                <a:defRPr sz="2000" b="0" i="0" u="none" strike="noStrike" cap="none">
                  <a:solidFill>
                    <a:schemeClr val="dk1"/>
                  </a:solidFill>
                  <a:latin typeface="Lato"/>
                  <a:ea typeface="Lato"/>
                  <a:cs typeface="Lato"/>
                  <a:sym typeface="Lato"/>
                </a:defRPr>
              </a:lvl5pPr>
              <a:lvl6pPr marL="2743200" marR="0" lvl="5" indent="-355600" algn="l" rtl="0">
                <a:lnSpc>
                  <a:spcPct val="100000"/>
                </a:lnSpc>
                <a:spcBef>
                  <a:spcPts val="0"/>
                </a:spcBef>
                <a:spcAft>
                  <a:spcPts val="0"/>
                </a:spcAft>
                <a:buClr>
                  <a:schemeClr val="dk1"/>
                </a:buClr>
                <a:buSzPts val="2000"/>
                <a:buFont typeface="Lato"/>
                <a:buChar char="○"/>
                <a:defRPr sz="2000" b="0" i="0" u="none" strike="noStrike" cap="none">
                  <a:solidFill>
                    <a:schemeClr val="dk1"/>
                  </a:solidFill>
                  <a:latin typeface="Lato"/>
                  <a:ea typeface="Lato"/>
                  <a:cs typeface="Lato"/>
                  <a:sym typeface="Lato"/>
                </a:defRPr>
              </a:lvl6pPr>
              <a:lvl7pPr marL="3200400" marR="0" lvl="6" indent="-355600" algn="l" rtl="0">
                <a:lnSpc>
                  <a:spcPct val="100000"/>
                </a:lnSpc>
                <a:spcBef>
                  <a:spcPts val="0"/>
                </a:spcBef>
                <a:spcAft>
                  <a:spcPts val="0"/>
                </a:spcAft>
                <a:buClr>
                  <a:schemeClr val="dk1"/>
                </a:buClr>
                <a:buSzPts val="2000"/>
                <a:buFont typeface="Lato"/>
                <a:buChar char="○"/>
                <a:defRPr sz="2000" b="0" i="0" u="none" strike="noStrike" cap="none">
                  <a:solidFill>
                    <a:schemeClr val="dk1"/>
                  </a:solidFill>
                  <a:latin typeface="Lato"/>
                  <a:ea typeface="Lato"/>
                  <a:cs typeface="Lato"/>
                  <a:sym typeface="Lato"/>
                </a:defRPr>
              </a:lvl7pPr>
              <a:lvl8pPr marL="3657600" marR="0" lvl="7" indent="-355600" algn="l" rtl="0">
                <a:lnSpc>
                  <a:spcPct val="100000"/>
                </a:lnSpc>
                <a:spcBef>
                  <a:spcPts val="0"/>
                </a:spcBef>
                <a:spcAft>
                  <a:spcPts val="0"/>
                </a:spcAft>
                <a:buClr>
                  <a:schemeClr val="dk1"/>
                </a:buClr>
                <a:buSzPts val="2000"/>
                <a:buFont typeface="Lato"/>
                <a:buChar char="○"/>
                <a:defRPr sz="2000" b="0" i="0" u="none" strike="noStrike" cap="none">
                  <a:solidFill>
                    <a:schemeClr val="dk1"/>
                  </a:solidFill>
                  <a:latin typeface="Lato"/>
                  <a:ea typeface="Lato"/>
                  <a:cs typeface="Lato"/>
                  <a:sym typeface="Lato"/>
                </a:defRPr>
              </a:lvl8pPr>
              <a:lvl9pPr marL="4114800" marR="0" lvl="8" indent="-355600" algn="l" rtl="0">
                <a:lnSpc>
                  <a:spcPct val="100000"/>
                </a:lnSpc>
                <a:spcBef>
                  <a:spcPts val="0"/>
                </a:spcBef>
                <a:spcAft>
                  <a:spcPts val="0"/>
                </a:spcAft>
                <a:buClr>
                  <a:schemeClr val="dk1"/>
                </a:buClr>
                <a:buSzPts val="2000"/>
                <a:buFont typeface="Lato"/>
                <a:buChar char="○"/>
                <a:defRPr sz="2000" b="0" i="0" u="none" strike="noStrike" cap="none">
                  <a:solidFill>
                    <a:schemeClr val="dk1"/>
                  </a:solidFill>
                  <a:latin typeface="Lato"/>
                  <a:ea typeface="Lato"/>
                  <a:cs typeface="Lato"/>
                  <a:sym typeface="Lato"/>
                </a:defRPr>
              </a:lvl9pPr>
            </a:lstStyle>
            <a:p>
              <a:pPr marL="0" indent="179388" algn="ctr">
                <a:lnSpc>
                  <a:spcPct val="114000"/>
                </a:lnSpc>
                <a:spcAft>
                  <a:spcPts val="600"/>
                </a:spcAft>
                <a:buNone/>
              </a:pPr>
              <a:r>
                <a:rPr lang="pt-BR" dirty="0">
                  <a:solidFill>
                    <a:schemeClr val="tx1"/>
                  </a:solidFill>
                  <a:latin typeface="Lato" panose="020F0502020204030203" pitchFamily="34" charset="0"/>
                  <a:ea typeface="Lato" panose="020F0502020204030203" pitchFamily="34" charset="0"/>
                  <a:cs typeface="Lato" panose="020F0502020204030203" pitchFamily="34" charset="0"/>
                  <a:sym typeface="Calibri"/>
                </a:rPr>
                <a:t>Tendo como base a sua reflexão e o significado apresentado acima, responda, em seu caderno, à seguinte pergunta: “</a:t>
              </a:r>
              <a:r>
                <a:rPr lang="pt-BR" b="1" dirty="0">
                  <a:solidFill>
                    <a:schemeClr val="tx1"/>
                  </a:solidFill>
                  <a:latin typeface="Lato" panose="020F0502020204030203" pitchFamily="34" charset="0"/>
                  <a:ea typeface="Lato" panose="020F0502020204030203" pitchFamily="34" charset="0"/>
                  <a:cs typeface="Lato" panose="020F0502020204030203" pitchFamily="34" charset="0"/>
                  <a:sym typeface="Calibri"/>
                </a:rPr>
                <a:t>Qual é o seu propósito?</a:t>
              </a:r>
              <a:r>
                <a:rPr lang="pt-BR" dirty="0">
                  <a:solidFill>
                    <a:schemeClr val="tx1"/>
                  </a:solidFill>
                  <a:latin typeface="Lato" panose="020F0502020204030203" pitchFamily="34" charset="0"/>
                  <a:ea typeface="Lato" panose="020F0502020204030203" pitchFamily="34" charset="0"/>
                  <a:cs typeface="Lato" panose="020F0502020204030203" pitchFamily="34" charset="0"/>
                  <a:sym typeface="Calibri"/>
                </a:rPr>
                <a:t>”</a:t>
              </a:r>
            </a:p>
          </p:txBody>
        </p:sp>
        <p:pic>
          <p:nvPicPr>
            <p:cNvPr id="12" name="Google Shape;121;p4">
              <a:extLst>
                <a:ext uri="{FF2B5EF4-FFF2-40B4-BE49-F238E27FC236}">
                  <a16:creationId xmlns:a16="http://schemas.microsoft.com/office/drawing/2014/main" id="{B028FFF9-FE71-E666-58DF-424E065C672E}"/>
                </a:ext>
              </a:extLst>
            </p:cNvPr>
            <p:cNvPicPr preferRelativeResize="0"/>
            <p:nvPr/>
          </p:nvPicPr>
          <p:blipFill rotWithShape="1">
            <a:blip r:embed="rId3">
              <a:alphaModFix/>
            </a:blip>
            <a:srcRect/>
            <a:stretch/>
          </p:blipFill>
          <p:spPr>
            <a:xfrm>
              <a:off x="987142" y="4130454"/>
              <a:ext cx="531975" cy="522686"/>
            </a:xfrm>
            <a:prstGeom prst="rect">
              <a:avLst/>
            </a:prstGeom>
            <a:noFill/>
            <a:ln>
              <a:noFill/>
            </a:ln>
          </p:spPr>
        </p:pic>
      </p:grpSp>
      <p:grpSp>
        <p:nvGrpSpPr>
          <p:cNvPr id="3" name="Agrupar 2">
            <a:extLst>
              <a:ext uri="{FF2B5EF4-FFF2-40B4-BE49-F238E27FC236}">
                <a16:creationId xmlns:a16="http://schemas.microsoft.com/office/drawing/2014/main" id="{A12E76E1-BABE-E220-845F-3F28CF16F248}"/>
              </a:ext>
            </a:extLst>
          </p:cNvPr>
          <p:cNvGrpSpPr/>
          <p:nvPr/>
        </p:nvGrpSpPr>
        <p:grpSpPr>
          <a:xfrm>
            <a:off x="6802628" y="289946"/>
            <a:ext cx="2038454" cy="552525"/>
            <a:chOff x="6802628" y="192361"/>
            <a:chExt cx="2038454" cy="552525"/>
          </a:xfrm>
        </p:grpSpPr>
        <p:sp>
          <p:nvSpPr>
            <p:cNvPr id="6" name="Google Shape;110;p4">
              <a:extLst>
                <a:ext uri="{FF2B5EF4-FFF2-40B4-BE49-F238E27FC236}">
                  <a16:creationId xmlns:a16="http://schemas.microsoft.com/office/drawing/2014/main" id="{1174E5E4-CA4F-C551-CCEF-914C37923631}"/>
                </a:ext>
              </a:extLst>
            </p:cNvPr>
            <p:cNvSpPr txBox="1">
              <a:spLocks/>
            </p:cNvSpPr>
            <p:nvPr/>
          </p:nvSpPr>
          <p:spPr>
            <a:xfrm>
              <a:off x="7063582" y="316786"/>
              <a:ext cx="1777500" cy="428100"/>
            </a:xfrm>
            <a:prstGeom prst="rect">
              <a:avLst/>
            </a:prstGeom>
            <a:solidFill>
              <a:srgbClr val="FFFFFF"/>
            </a:solidFill>
            <a:ln w="19050" cap="flat" cmpd="sng">
              <a:solidFill>
                <a:srgbClr val="181644"/>
              </a:solidFill>
              <a:prstDash val="solid"/>
              <a:round/>
              <a:headEnd type="none" w="sm" len="sm"/>
              <a:tailEnd type="none" w="sm" len="sm"/>
            </a:ln>
            <a:effectLst>
              <a:outerShdw dist="28575" dir="2760000" algn="bl" rotWithShape="0">
                <a:srgbClr val="4A4789">
                  <a:alpha val="70980"/>
                </a:srgbClr>
              </a:outerShdw>
            </a:effectLst>
          </p:spPr>
          <p:txBody>
            <a:bodyPr spcFirstLastPara="1" wrap="square" lIns="216000" tIns="90000" rIns="91425" bIns="90000" anchor="t" anchorCtr="0">
              <a:spAutoFit/>
            </a:bodyPr>
            <a:lstStyle>
              <a:defPPr marR="0" lvl="0" algn="l" rtl="0">
                <a:lnSpc>
                  <a:spcPct val="100000"/>
                </a:lnSpc>
                <a:spcBef>
                  <a:spcPts val="0"/>
                </a:spcBef>
                <a:spcAft>
                  <a:spcPts val="0"/>
                </a:spcAft>
              </a:defPPr>
              <a:lvl1pPr marL="457200" marR="0" lvl="0" indent="-355600" algn="l" rtl="0">
                <a:lnSpc>
                  <a:spcPct val="100000"/>
                </a:lnSpc>
                <a:spcBef>
                  <a:spcPts val="0"/>
                </a:spcBef>
                <a:spcAft>
                  <a:spcPts val="0"/>
                </a:spcAft>
                <a:buClr>
                  <a:schemeClr val="dk1"/>
                </a:buClr>
                <a:buSzPts val="2000"/>
                <a:buFont typeface="Lato"/>
                <a:buChar char="●"/>
                <a:defRPr sz="2000" b="0" i="0" u="none" strike="noStrike" cap="none">
                  <a:solidFill>
                    <a:schemeClr val="dk1"/>
                  </a:solidFill>
                  <a:latin typeface="Lato"/>
                  <a:ea typeface="Lato"/>
                  <a:cs typeface="Lato"/>
                  <a:sym typeface="Lato"/>
                </a:defRPr>
              </a:lvl1pPr>
              <a:lvl2pPr marL="914400" marR="0" lvl="1" indent="-355600" algn="l" rtl="0">
                <a:lnSpc>
                  <a:spcPct val="100000"/>
                </a:lnSpc>
                <a:spcBef>
                  <a:spcPts val="0"/>
                </a:spcBef>
                <a:spcAft>
                  <a:spcPts val="0"/>
                </a:spcAft>
                <a:buClr>
                  <a:schemeClr val="dk1"/>
                </a:buClr>
                <a:buSzPts val="2000"/>
                <a:buFont typeface="Lato"/>
                <a:buChar char="○"/>
                <a:defRPr sz="2000" b="0" i="0" u="none" strike="noStrike" cap="none">
                  <a:solidFill>
                    <a:schemeClr val="dk1"/>
                  </a:solidFill>
                  <a:latin typeface="Lato"/>
                  <a:ea typeface="Lato"/>
                  <a:cs typeface="Lato"/>
                  <a:sym typeface="Lato"/>
                </a:defRPr>
              </a:lvl2pPr>
              <a:lvl3pPr marL="1371600" marR="0" lvl="2" indent="-355600" algn="l" rtl="0">
                <a:lnSpc>
                  <a:spcPct val="100000"/>
                </a:lnSpc>
                <a:spcBef>
                  <a:spcPts val="0"/>
                </a:spcBef>
                <a:spcAft>
                  <a:spcPts val="0"/>
                </a:spcAft>
                <a:buClr>
                  <a:schemeClr val="dk1"/>
                </a:buClr>
                <a:buSzPts val="2000"/>
                <a:buFont typeface="Lato"/>
                <a:buChar char="○"/>
                <a:defRPr sz="2000" b="0" i="0" u="none" strike="noStrike" cap="none">
                  <a:solidFill>
                    <a:schemeClr val="dk1"/>
                  </a:solidFill>
                  <a:latin typeface="Lato"/>
                  <a:ea typeface="Lato"/>
                  <a:cs typeface="Lato"/>
                  <a:sym typeface="Lato"/>
                </a:defRPr>
              </a:lvl3pPr>
              <a:lvl4pPr marL="1828800" marR="0" lvl="3" indent="-355600" algn="l" rtl="0">
                <a:lnSpc>
                  <a:spcPct val="100000"/>
                </a:lnSpc>
                <a:spcBef>
                  <a:spcPts val="0"/>
                </a:spcBef>
                <a:spcAft>
                  <a:spcPts val="0"/>
                </a:spcAft>
                <a:buClr>
                  <a:schemeClr val="dk1"/>
                </a:buClr>
                <a:buSzPts val="2000"/>
                <a:buFont typeface="Lato"/>
                <a:buChar char="○"/>
                <a:defRPr sz="2000" b="0" i="0" u="none" strike="noStrike" cap="none">
                  <a:solidFill>
                    <a:schemeClr val="dk1"/>
                  </a:solidFill>
                  <a:latin typeface="Lato"/>
                  <a:ea typeface="Lato"/>
                  <a:cs typeface="Lato"/>
                  <a:sym typeface="Lato"/>
                </a:defRPr>
              </a:lvl4pPr>
              <a:lvl5pPr marL="2286000" marR="0" lvl="4" indent="-355600" algn="l" rtl="0">
                <a:lnSpc>
                  <a:spcPct val="100000"/>
                </a:lnSpc>
                <a:spcBef>
                  <a:spcPts val="0"/>
                </a:spcBef>
                <a:spcAft>
                  <a:spcPts val="0"/>
                </a:spcAft>
                <a:buClr>
                  <a:schemeClr val="dk1"/>
                </a:buClr>
                <a:buSzPts val="2000"/>
                <a:buFont typeface="Lato"/>
                <a:buChar char="○"/>
                <a:defRPr sz="2000" b="0" i="0" u="none" strike="noStrike" cap="none">
                  <a:solidFill>
                    <a:schemeClr val="dk1"/>
                  </a:solidFill>
                  <a:latin typeface="Lato"/>
                  <a:ea typeface="Lato"/>
                  <a:cs typeface="Lato"/>
                  <a:sym typeface="Lato"/>
                </a:defRPr>
              </a:lvl5pPr>
              <a:lvl6pPr marL="2743200" marR="0" lvl="5" indent="-355600" algn="l" rtl="0">
                <a:lnSpc>
                  <a:spcPct val="100000"/>
                </a:lnSpc>
                <a:spcBef>
                  <a:spcPts val="0"/>
                </a:spcBef>
                <a:spcAft>
                  <a:spcPts val="0"/>
                </a:spcAft>
                <a:buClr>
                  <a:schemeClr val="dk1"/>
                </a:buClr>
                <a:buSzPts val="2000"/>
                <a:buFont typeface="Lato"/>
                <a:buChar char="○"/>
                <a:defRPr sz="2000" b="0" i="0" u="none" strike="noStrike" cap="none">
                  <a:solidFill>
                    <a:schemeClr val="dk1"/>
                  </a:solidFill>
                  <a:latin typeface="Lato"/>
                  <a:ea typeface="Lato"/>
                  <a:cs typeface="Lato"/>
                  <a:sym typeface="Lato"/>
                </a:defRPr>
              </a:lvl6pPr>
              <a:lvl7pPr marL="3200400" marR="0" lvl="6" indent="-355600" algn="l" rtl="0">
                <a:lnSpc>
                  <a:spcPct val="100000"/>
                </a:lnSpc>
                <a:spcBef>
                  <a:spcPts val="0"/>
                </a:spcBef>
                <a:spcAft>
                  <a:spcPts val="0"/>
                </a:spcAft>
                <a:buClr>
                  <a:schemeClr val="dk1"/>
                </a:buClr>
                <a:buSzPts val="2000"/>
                <a:buFont typeface="Lato"/>
                <a:buChar char="○"/>
                <a:defRPr sz="2000" b="0" i="0" u="none" strike="noStrike" cap="none">
                  <a:solidFill>
                    <a:schemeClr val="dk1"/>
                  </a:solidFill>
                  <a:latin typeface="Lato"/>
                  <a:ea typeface="Lato"/>
                  <a:cs typeface="Lato"/>
                  <a:sym typeface="Lato"/>
                </a:defRPr>
              </a:lvl7pPr>
              <a:lvl8pPr marL="3657600" marR="0" lvl="7" indent="-355600" algn="l" rtl="0">
                <a:lnSpc>
                  <a:spcPct val="100000"/>
                </a:lnSpc>
                <a:spcBef>
                  <a:spcPts val="0"/>
                </a:spcBef>
                <a:spcAft>
                  <a:spcPts val="0"/>
                </a:spcAft>
                <a:buClr>
                  <a:schemeClr val="dk1"/>
                </a:buClr>
                <a:buSzPts val="2000"/>
                <a:buFont typeface="Lato"/>
                <a:buChar char="○"/>
                <a:defRPr sz="2000" b="0" i="0" u="none" strike="noStrike" cap="none">
                  <a:solidFill>
                    <a:schemeClr val="dk1"/>
                  </a:solidFill>
                  <a:latin typeface="Lato"/>
                  <a:ea typeface="Lato"/>
                  <a:cs typeface="Lato"/>
                  <a:sym typeface="Lato"/>
                </a:defRPr>
              </a:lvl8pPr>
              <a:lvl9pPr marL="4114800" marR="0" lvl="8" indent="-355600" algn="l" rtl="0">
                <a:lnSpc>
                  <a:spcPct val="100000"/>
                </a:lnSpc>
                <a:spcBef>
                  <a:spcPts val="0"/>
                </a:spcBef>
                <a:spcAft>
                  <a:spcPts val="0"/>
                </a:spcAft>
                <a:buClr>
                  <a:schemeClr val="dk1"/>
                </a:buClr>
                <a:buSzPts val="2000"/>
                <a:buFont typeface="Lato"/>
                <a:buChar char="○"/>
                <a:defRPr sz="2000" b="0" i="0" u="none" strike="noStrike" cap="none">
                  <a:solidFill>
                    <a:schemeClr val="dk1"/>
                  </a:solidFill>
                  <a:latin typeface="Lato"/>
                  <a:ea typeface="Lato"/>
                  <a:cs typeface="Lato"/>
                  <a:sym typeface="Lato"/>
                </a:defRPr>
              </a:lvl9pPr>
            </a:lstStyle>
            <a:p>
              <a:pPr marL="0" indent="0" algn="ctr">
                <a:buFont typeface="Lato"/>
                <a:buNone/>
              </a:pPr>
              <a:r>
                <a:rPr lang="pt-BR" sz="1600" dirty="0">
                  <a:solidFill>
                    <a:srgbClr val="000000"/>
                  </a:solidFill>
                </a:rPr>
                <a:t>2 MINUTOS</a:t>
              </a:r>
            </a:p>
          </p:txBody>
        </p:sp>
        <p:pic>
          <p:nvPicPr>
            <p:cNvPr id="7" name="Google Shape;112;p4">
              <a:extLst>
                <a:ext uri="{FF2B5EF4-FFF2-40B4-BE49-F238E27FC236}">
                  <a16:creationId xmlns:a16="http://schemas.microsoft.com/office/drawing/2014/main" id="{C374E437-C83A-CD0C-207B-073BCC3BAF04}"/>
                </a:ext>
              </a:extLst>
            </p:cNvPr>
            <p:cNvPicPr preferRelativeResize="0"/>
            <p:nvPr/>
          </p:nvPicPr>
          <p:blipFill rotWithShape="1">
            <a:blip r:embed="rId4">
              <a:alphaModFix/>
            </a:blip>
            <a:srcRect/>
            <a:stretch/>
          </p:blipFill>
          <p:spPr>
            <a:xfrm>
              <a:off x="6802628" y="192361"/>
              <a:ext cx="531978" cy="496800"/>
            </a:xfrm>
            <a:prstGeom prst="rect">
              <a:avLst/>
            </a:prstGeom>
            <a:noFill/>
            <a:ln>
              <a:noFill/>
            </a:ln>
          </p:spPr>
        </p:pic>
      </p:grpSp>
    </p:spTree>
    <p:extLst>
      <p:ext uri="{BB962C8B-B14F-4D97-AF65-F5344CB8AC3E}">
        <p14:creationId xmlns:p14="http://schemas.microsoft.com/office/powerpoint/2010/main" val="11649222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ítulo 2">
            <a:extLst>
              <a:ext uri="{FF2B5EF4-FFF2-40B4-BE49-F238E27FC236}">
                <a16:creationId xmlns:a16="http://schemas.microsoft.com/office/drawing/2014/main" id="{03E045D9-A776-23D9-023E-15F5AAED34D0}"/>
              </a:ext>
            </a:extLst>
          </p:cNvPr>
          <p:cNvSpPr>
            <a:spLocks noGrp="1"/>
          </p:cNvSpPr>
          <p:nvPr>
            <p:ph type="title"/>
          </p:nvPr>
        </p:nvSpPr>
        <p:spPr>
          <a:xfrm>
            <a:off x="436092" y="976296"/>
            <a:ext cx="8420844" cy="963310"/>
          </a:xfrm>
          <a:ln w="19050">
            <a:noFill/>
          </a:ln>
        </p:spPr>
        <p:txBody>
          <a:bodyPr/>
          <a:lstStyle/>
          <a:p>
            <a:pPr>
              <a:lnSpc>
                <a:spcPct val="114000"/>
              </a:lnSpc>
              <a:spcAft>
                <a:spcPts val="600"/>
              </a:spcAft>
            </a:pPr>
            <a:r>
              <a:rPr lang="pt-BR" sz="2000" dirty="0">
                <a:solidFill>
                  <a:schemeClr val="tx1"/>
                </a:solidFill>
                <a:latin typeface="Lato" panose="020F0502020204030203" pitchFamily="34" charset="0"/>
                <a:ea typeface="Lato" panose="020F0502020204030203" pitchFamily="34" charset="0"/>
                <a:cs typeface="Lato" panose="020F0502020204030203" pitchFamily="34" charset="0"/>
                <a:sym typeface="Calibri"/>
              </a:rPr>
              <a:t>A busca de um propósito muitas vezes não é simples. Para ajudá-lo nessa tarefa, vamos utilizar uma ferramenta milenar chamada </a:t>
            </a:r>
            <a:r>
              <a:rPr lang="pt-BR" sz="2000" b="1" dirty="0">
                <a:solidFill>
                  <a:schemeClr val="tx1"/>
                </a:solidFill>
                <a:latin typeface="Lato" panose="020F0502020204030203" pitchFamily="34" charset="0"/>
                <a:ea typeface="Lato" panose="020F0502020204030203" pitchFamily="34" charset="0"/>
                <a:cs typeface="Lato" panose="020F0502020204030203" pitchFamily="34" charset="0"/>
                <a:sym typeface="Calibri"/>
              </a:rPr>
              <a:t>Mandala</a:t>
            </a:r>
            <a:r>
              <a:rPr lang="pt-BR" sz="2000" dirty="0">
                <a:solidFill>
                  <a:schemeClr val="tx1"/>
                </a:solidFill>
                <a:latin typeface="Lato" panose="020F0502020204030203" pitchFamily="34" charset="0"/>
                <a:ea typeface="Lato" panose="020F0502020204030203" pitchFamily="34" charset="0"/>
                <a:cs typeface="Lato" panose="020F0502020204030203" pitchFamily="34" charset="0"/>
                <a:sym typeface="Calibri"/>
              </a:rPr>
              <a:t> </a:t>
            </a:r>
            <a:r>
              <a:rPr lang="pt-BR" sz="2000" b="1" i="1" dirty="0">
                <a:solidFill>
                  <a:schemeClr val="tx1"/>
                </a:solidFill>
                <a:latin typeface="Lato" panose="020F0502020204030203" pitchFamily="34" charset="0"/>
                <a:ea typeface="Lato" panose="020F0502020204030203" pitchFamily="34" charset="0"/>
                <a:cs typeface="Lato" panose="020F0502020204030203" pitchFamily="34" charset="0"/>
                <a:sym typeface="Calibri"/>
              </a:rPr>
              <a:t>Ikigai</a:t>
            </a:r>
            <a:r>
              <a:rPr lang="pt-BR" sz="2000" dirty="0">
                <a:solidFill>
                  <a:schemeClr val="tx1"/>
                </a:solidFill>
                <a:latin typeface="Lato" panose="020F0502020204030203" pitchFamily="34" charset="0"/>
                <a:ea typeface="Lato" panose="020F0502020204030203" pitchFamily="34" charset="0"/>
                <a:cs typeface="Lato" panose="020F0502020204030203" pitchFamily="34" charset="0"/>
                <a:sym typeface="Calibri"/>
              </a:rPr>
              <a:t>.</a:t>
            </a:r>
            <a:endParaRPr lang="pt-BR" sz="2000" b="1" dirty="0">
              <a:solidFill>
                <a:schemeClr val="tx1"/>
              </a:solidFill>
            </a:endParaRPr>
          </a:p>
        </p:txBody>
      </p:sp>
      <p:pic>
        <p:nvPicPr>
          <p:cNvPr id="6" name="Imagem 5" descr="Homem deitado na cama ao lado de janela&#10;&#10;Descrição gerada automaticamente com confiança média">
            <a:extLst>
              <a:ext uri="{FF2B5EF4-FFF2-40B4-BE49-F238E27FC236}">
                <a16:creationId xmlns:a16="http://schemas.microsoft.com/office/drawing/2014/main" id="{34DDB7FE-F6CA-EF6E-B541-3C03D10E0753}"/>
              </a:ext>
            </a:extLst>
          </p:cNvPr>
          <p:cNvPicPr>
            <a:picLocks noChangeAspect="1"/>
          </p:cNvPicPr>
          <p:nvPr/>
        </p:nvPicPr>
        <p:blipFill rotWithShape="1">
          <a:blip r:embed="rId3"/>
          <a:srcRect r="16920"/>
          <a:stretch/>
        </p:blipFill>
        <p:spPr>
          <a:xfrm>
            <a:off x="5159298" y="1996009"/>
            <a:ext cx="3589550" cy="2883250"/>
          </a:xfrm>
          <a:prstGeom prst="rect">
            <a:avLst/>
          </a:prstGeom>
        </p:spPr>
      </p:pic>
      <p:sp>
        <p:nvSpPr>
          <p:cNvPr id="2" name="Título 2">
            <a:extLst>
              <a:ext uri="{FF2B5EF4-FFF2-40B4-BE49-F238E27FC236}">
                <a16:creationId xmlns:a16="http://schemas.microsoft.com/office/drawing/2014/main" id="{C4FF0DBE-65FC-D14F-64A4-9AF9DA1AFF8B}"/>
              </a:ext>
            </a:extLst>
          </p:cNvPr>
          <p:cNvSpPr txBox="1">
            <a:spLocks/>
          </p:cNvSpPr>
          <p:nvPr/>
        </p:nvSpPr>
        <p:spPr>
          <a:xfrm>
            <a:off x="436092" y="323886"/>
            <a:ext cx="8312756" cy="717730"/>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600"/>
              <a:buFont typeface="Lato"/>
              <a:buNone/>
              <a:defRPr sz="2600" b="0" i="0" u="none" strike="noStrike" cap="none">
                <a:solidFill>
                  <a:schemeClr val="dk1"/>
                </a:solidFill>
                <a:latin typeface="Lato"/>
                <a:ea typeface="Lato"/>
                <a:cs typeface="Lato"/>
                <a:sym typeface="Lato"/>
              </a:defRPr>
            </a:lvl1pPr>
            <a:lvl2pPr marR="0" lvl="1" algn="l" rtl="0">
              <a:lnSpc>
                <a:spcPct val="100000"/>
              </a:lnSpc>
              <a:spcBef>
                <a:spcPts val="0"/>
              </a:spcBef>
              <a:spcAft>
                <a:spcPts val="0"/>
              </a:spcAft>
              <a:buClr>
                <a:srgbClr val="4A4789"/>
              </a:buClr>
              <a:buSzPts val="2600"/>
              <a:buFont typeface="Lato"/>
              <a:buNone/>
              <a:defRPr sz="2600" b="0" i="0" u="none" strike="noStrike" cap="none">
                <a:solidFill>
                  <a:srgbClr val="4A4789"/>
                </a:solidFill>
                <a:latin typeface="Lato"/>
                <a:ea typeface="Lato"/>
                <a:cs typeface="Lato"/>
                <a:sym typeface="Lato"/>
              </a:defRPr>
            </a:lvl2pPr>
            <a:lvl3pPr marR="0" lvl="2" algn="l" rtl="0">
              <a:lnSpc>
                <a:spcPct val="100000"/>
              </a:lnSpc>
              <a:spcBef>
                <a:spcPts val="0"/>
              </a:spcBef>
              <a:spcAft>
                <a:spcPts val="0"/>
              </a:spcAft>
              <a:buClr>
                <a:srgbClr val="4A4789"/>
              </a:buClr>
              <a:buSzPts val="2600"/>
              <a:buFont typeface="Lato"/>
              <a:buNone/>
              <a:defRPr sz="2600" b="0" i="0" u="none" strike="noStrike" cap="none">
                <a:solidFill>
                  <a:srgbClr val="4A4789"/>
                </a:solidFill>
                <a:latin typeface="Lato"/>
                <a:ea typeface="Lato"/>
                <a:cs typeface="Lato"/>
                <a:sym typeface="Lato"/>
              </a:defRPr>
            </a:lvl3pPr>
            <a:lvl4pPr marR="0" lvl="3" algn="l" rtl="0">
              <a:lnSpc>
                <a:spcPct val="100000"/>
              </a:lnSpc>
              <a:spcBef>
                <a:spcPts val="0"/>
              </a:spcBef>
              <a:spcAft>
                <a:spcPts val="0"/>
              </a:spcAft>
              <a:buClr>
                <a:srgbClr val="4A4789"/>
              </a:buClr>
              <a:buSzPts val="2600"/>
              <a:buFont typeface="Lato"/>
              <a:buNone/>
              <a:defRPr sz="2600" b="0" i="0" u="none" strike="noStrike" cap="none">
                <a:solidFill>
                  <a:srgbClr val="4A4789"/>
                </a:solidFill>
                <a:latin typeface="Lato"/>
                <a:ea typeface="Lato"/>
                <a:cs typeface="Lato"/>
                <a:sym typeface="Lato"/>
              </a:defRPr>
            </a:lvl4pPr>
            <a:lvl5pPr marR="0" lvl="4" algn="l" rtl="0">
              <a:lnSpc>
                <a:spcPct val="100000"/>
              </a:lnSpc>
              <a:spcBef>
                <a:spcPts val="0"/>
              </a:spcBef>
              <a:spcAft>
                <a:spcPts val="0"/>
              </a:spcAft>
              <a:buClr>
                <a:srgbClr val="4A4789"/>
              </a:buClr>
              <a:buSzPts val="2600"/>
              <a:buFont typeface="Lato"/>
              <a:buNone/>
              <a:defRPr sz="2600" b="0" i="0" u="none" strike="noStrike" cap="none">
                <a:solidFill>
                  <a:srgbClr val="4A4789"/>
                </a:solidFill>
                <a:latin typeface="Lato"/>
                <a:ea typeface="Lato"/>
                <a:cs typeface="Lato"/>
                <a:sym typeface="Lato"/>
              </a:defRPr>
            </a:lvl5pPr>
            <a:lvl6pPr marR="0" lvl="5" algn="l" rtl="0">
              <a:lnSpc>
                <a:spcPct val="100000"/>
              </a:lnSpc>
              <a:spcBef>
                <a:spcPts val="0"/>
              </a:spcBef>
              <a:spcAft>
                <a:spcPts val="0"/>
              </a:spcAft>
              <a:buClr>
                <a:srgbClr val="4A4789"/>
              </a:buClr>
              <a:buSzPts val="2600"/>
              <a:buFont typeface="Lato"/>
              <a:buNone/>
              <a:defRPr sz="2600" b="0" i="0" u="none" strike="noStrike" cap="none">
                <a:solidFill>
                  <a:srgbClr val="4A4789"/>
                </a:solidFill>
                <a:latin typeface="Lato"/>
                <a:ea typeface="Lato"/>
                <a:cs typeface="Lato"/>
                <a:sym typeface="Lato"/>
              </a:defRPr>
            </a:lvl6pPr>
            <a:lvl7pPr marR="0" lvl="6" algn="l" rtl="0">
              <a:lnSpc>
                <a:spcPct val="100000"/>
              </a:lnSpc>
              <a:spcBef>
                <a:spcPts val="0"/>
              </a:spcBef>
              <a:spcAft>
                <a:spcPts val="0"/>
              </a:spcAft>
              <a:buClr>
                <a:srgbClr val="4A4789"/>
              </a:buClr>
              <a:buSzPts val="2600"/>
              <a:buFont typeface="Lato"/>
              <a:buNone/>
              <a:defRPr sz="2600" b="0" i="0" u="none" strike="noStrike" cap="none">
                <a:solidFill>
                  <a:srgbClr val="4A4789"/>
                </a:solidFill>
                <a:latin typeface="Lato"/>
                <a:ea typeface="Lato"/>
                <a:cs typeface="Lato"/>
                <a:sym typeface="Lato"/>
              </a:defRPr>
            </a:lvl7pPr>
            <a:lvl8pPr marR="0" lvl="7" algn="l" rtl="0">
              <a:lnSpc>
                <a:spcPct val="100000"/>
              </a:lnSpc>
              <a:spcBef>
                <a:spcPts val="0"/>
              </a:spcBef>
              <a:spcAft>
                <a:spcPts val="0"/>
              </a:spcAft>
              <a:buClr>
                <a:srgbClr val="4A4789"/>
              </a:buClr>
              <a:buSzPts val="2600"/>
              <a:buFont typeface="Lato"/>
              <a:buNone/>
              <a:defRPr sz="2600" b="0" i="0" u="none" strike="noStrike" cap="none">
                <a:solidFill>
                  <a:srgbClr val="4A4789"/>
                </a:solidFill>
                <a:latin typeface="Lato"/>
                <a:ea typeface="Lato"/>
                <a:cs typeface="Lato"/>
                <a:sym typeface="Lato"/>
              </a:defRPr>
            </a:lvl8pPr>
            <a:lvl9pPr marR="0" lvl="8" algn="l" rtl="0">
              <a:lnSpc>
                <a:spcPct val="100000"/>
              </a:lnSpc>
              <a:spcBef>
                <a:spcPts val="0"/>
              </a:spcBef>
              <a:spcAft>
                <a:spcPts val="0"/>
              </a:spcAft>
              <a:buClr>
                <a:srgbClr val="4A4789"/>
              </a:buClr>
              <a:buSzPts val="2600"/>
              <a:buFont typeface="Lato"/>
              <a:buNone/>
              <a:defRPr sz="2600" b="0" i="0" u="none" strike="noStrike" cap="none">
                <a:solidFill>
                  <a:srgbClr val="4A4789"/>
                </a:solidFill>
                <a:latin typeface="Lato"/>
                <a:ea typeface="Lato"/>
                <a:cs typeface="Lato"/>
                <a:sym typeface="Lato"/>
              </a:defRPr>
            </a:lvl9pPr>
          </a:lstStyle>
          <a:p>
            <a:pPr>
              <a:lnSpc>
                <a:spcPct val="114000"/>
              </a:lnSpc>
              <a:spcAft>
                <a:spcPts val="600"/>
              </a:spcAft>
            </a:pPr>
            <a:r>
              <a:rPr lang="pt-BR" b="1" dirty="0">
                <a:solidFill>
                  <a:schemeClr val="tx1"/>
                </a:solidFill>
                <a:highlight>
                  <a:schemeClr val="lt1"/>
                </a:highlight>
              </a:rPr>
              <a:t>Buscando um propósito</a:t>
            </a:r>
          </a:p>
        </p:txBody>
      </p:sp>
      <p:sp>
        <p:nvSpPr>
          <p:cNvPr id="3" name="Google Shape;126;p4">
            <a:extLst>
              <a:ext uri="{FF2B5EF4-FFF2-40B4-BE49-F238E27FC236}">
                <a16:creationId xmlns:a16="http://schemas.microsoft.com/office/drawing/2014/main" id="{F85386A6-7A68-2EE5-2E6D-5BDD9BCCEF91}"/>
              </a:ext>
            </a:extLst>
          </p:cNvPr>
          <p:cNvSpPr txBox="1">
            <a:spLocks noGrp="1"/>
          </p:cNvSpPr>
          <p:nvPr/>
        </p:nvSpPr>
        <p:spPr>
          <a:xfrm>
            <a:off x="420755" y="2491136"/>
            <a:ext cx="4270191" cy="1892996"/>
          </a:xfrm>
          <a:prstGeom prst="rect">
            <a:avLst/>
          </a:prstGeom>
          <a:solidFill>
            <a:srgbClr val="FFE377"/>
          </a:solidFill>
          <a:ln w="19050" cap="flat" cmpd="sng">
            <a:solidFill>
              <a:srgbClr val="181644"/>
            </a:solidFill>
            <a:prstDash val="solid"/>
            <a:round/>
            <a:headEnd type="none" w="sm" len="sm"/>
            <a:tailEnd type="none" w="sm" len="sm"/>
          </a:ln>
          <a:effectLst>
            <a:outerShdw dist="28575" dir="2760000" algn="bl" rotWithShape="0">
              <a:srgbClr val="4A4789">
                <a:alpha val="69803"/>
              </a:srgbClr>
            </a:outerShdw>
          </a:effectLst>
        </p:spPr>
        <p:txBody>
          <a:bodyPr spcFirstLastPara="1" wrap="square" lIns="90000" tIns="90000" rIns="91425" bIns="90000" anchor="ctr" anchorCtr="0">
            <a:spAutoFit/>
          </a:bodyPr>
          <a:lstStyle>
            <a:defPPr marR="0" lvl="0" algn="l" rtl="0">
              <a:lnSpc>
                <a:spcPct val="100000"/>
              </a:lnSpc>
              <a:spcBef>
                <a:spcPts val="0"/>
              </a:spcBef>
              <a:spcAft>
                <a:spcPts val="0"/>
              </a:spcAft>
            </a:defPPr>
            <a:lvl1pPr marL="457200" marR="0" lvl="0" indent="-355600" algn="l" rtl="0">
              <a:lnSpc>
                <a:spcPct val="100000"/>
              </a:lnSpc>
              <a:spcBef>
                <a:spcPts val="0"/>
              </a:spcBef>
              <a:spcAft>
                <a:spcPts val="0"/>
              </a:spcAft>
              <a:buClr>
                <a:schemeClr val="dk1"/>
              </a:buClr>
              <a:buSzPts val="2000"/>
              <a:buFont typeface="Lato"/>
              <a:buChar char="●"/>
              <a:defRPr sz="2000" b="0" i="0" u="none" strike="noStrike" cap="none">
                <a:solidFill>
                  <a:schemeClr val="dk1"/>
                </a:solidFill>
                <a:latin typeface="Lato"/>
                <a:ea typeface="Lato"/>
                <a:cs typeface="Lato"/>
                <a:sym typeface="Lato"/>
              </a:defRPr>
            </a:lvl1pPr>
            <a:lvl2pPr marL="914400" marR="0" lvl="1" indent="-355600" algn="l" rtl="0">
              <a:lnSpc>
                <a:spcPct val="100000"/>
              </a:lnSpc>
              <a:spcBef>
                <a:spcPts val="0"/>
              </a:spcBef>
              <a:spcAft>
                <a:spcPts val="0"/>
              </a:spcAft>
              <a:buClr>
                <a:schemeClr val="dk1"/>
              </a:buClr>
              <a:buSzPts val="2000"/>
              <a:buFont typeface="Lato"/>
              <a:buChar char="○"/>
              <a:defRPr sz="2000" b="0" i="0" u="none" strike="noStrike" cap="none">
                <a:solidFill>
                  <a:schemeClr val="dk1"/>
                </a:solidFill>
                <a:latin typeface="Lato"/>
                <a:ea typeface="Lato"/>
                <a:cs typeface="Lato"/>
                <a:sym typeface="Lato"/>
              </a:defRPr>
            </a:lvl2pPr>
            <a:lvl3pPr marL="1371600" marR="0" lvl="2" indent="-355600" algn="l" rtl="0">
              <a:lnSpc>
                <a:spcPct val="100000"/>
              </a:lnSpc>
              <a:spcBef>
                <a:spcPts val="0"/>
              </a:spcBef>
              <a:spcAft>
                <a:spcPts val="0"/>
              </a:spcAft>
              <a:buClr>
                <a:schemeClr val="dk1"/>
              </a:buClr>
              <a:buSzPts val="2000"/>
              <a:buFont typeface="Lato"/>
              <a:buChar char="○"/>
              <a:defRPr sz="2000" b="0" i="0" u="none" strike="noStrike" cap="none">
                <a:solidFill>
                  <a:schemeClr val="dk1"/>
                </a:solidFill>
                <a:latin typeface="Lato"/>
                <a:ea typeface="Lato"/>
                <a:cs typeface="Lato"/>
                <a:sym typeface="Lato"/>
              </a:defRPr>
            </a:lvl3pPr>
            <a:lvl4pPr marL="1828800" marR="0" lvl="3" indent="-355600" algn="l" rtl="0">
              <a:lnSpc>
                <a:spcPct val="100000"/>
              </a:lnSpc>
              <a:spcBef>
                <a:spcPts val="0"/>
              </a:spcBef>
              <a:spcAft>
                <a:spcPts val="0"/>
              </a:spcAft>
              <a:buClr>
                <a:schemeClr val="dk1"/>
              </a:buClr>
              <a:buSzPts val="2000"/>
              <a:buFont typeface="Lato"/>
              <a:buChar char="○"/>
              <a:defRPr sz="2000" b="0" i="0" u="none" strike="noStrike" cap="none">
                <a:solidFill>
                  <a:schemeClr val="dk1"/>
                </a:solidFill>
                <a:latin typeface="Lato"/>
                <a:ea typeface="Lato"/>
                <a:cs typeface="Lato"/>
                <a:sym typeface="Lato"/>
              </a:defRPr>
            </a:lvl4pPr>
            <a:lvl5pPr marL="2286000" marR="0" lvl="4" indent="-355600" algn="l" rtl="0">
              <a:lnSpc>
                <a:spcPct val="100000"/>
              </a:lnSpc>
              <a:spcBef>
                <a:spcPts val="0"/>
              </a:spcBef>
              <a:spcAft>
                <a:spcPts val="0"/>
              </a:spcAft>
              <a:buClr>
                <a:schemeClr val="dk1"/>
              </a:buClr>
              <a:buSzPts val="2000"/>
              <a:buFont typeface="Lato"/>
              <a:buChar char="○"/>
              <a:defRPr sz="2000" b="0" i="0" u="none" strike="noStrike" cap="none">
                <a:solidFill>
                  <a:schemeClr val="dk1"/>
                </a:solidFill>
                <a:latin typeface="Lato"/>
                <a:ea typeface="Lato"/>
                <a:cs typeface="Lato"/>
                <a:sym typeface="Lato"/>
              </a:defRPr>
            </a:lvl5pPr>
            <a:lvl6pPr marL="2743200" marR="0" lvl="5" indent="-355600" algn="l" rtl="0">
              <a:lnSpc>
                <a:spcPct val="100000"/>
              </a:lnSpc>
              <a:spcBef>
                <a:spcPts val="0"/>
              </a:spcBef>
              <a:spcAft>
                <a:spcPts val="0"/>
              </a:spcAft>
              <a:buClr>
                <a:schemeClr val="dk1"/>
              </a:buClr>
              <a:buSzPts val="2000"/>
              <a:buFont typeface="Lato"/>
              <a:buChar char="○"/>
              <a:defRPr sz="2000" b="0" i="0" u="none" strike="noStrike" cap="none">
                <a:solidFill>
                  <a:schemeClr val="dk1"/>
                </a:solidFill>
                <a:latin typeface="Lato"/>
                <a:ea typeface="Lato"/>
                <a:cs typeface="Lato"/>
                <a:sym typeface="Lato"/>
              </a:defRPr>
            </a:lvl6pPr>
            <a:lvl7pPr marL="3200400" marR="0" lvl="6" indent="-355600" algn="l" rtl="0">
              <a:lnSpc>
                <a:spcPct val="100000"/>
              </a:lnSpc>
              <a:spcBef>
                <a:spcPts val="0"/>
              </a:spcBef>
              <a:spcAft>
                <a:spcPts val="0"/>
              </a:spcAft>
              <a:buClr>
                <a:schemeClr val="dk1"/>
              </a:buClr>
              <a:buSzPts val="2000"/>
              <a:buFont typeface="Lato"/>
              <a:buChar char="○"/>
              <a:defRPr sz="2000" b="0" i="0" u="none" strike="noStrike" cap="none">
                <a:solidFill>
                  <a:schemeClr val="dk1"/>
                </a:solidFill>
                <a:latin typeface="Lato"/>
                <a:ea typeface="Lato"/>
                <a:cs typeface="Lato"/>
                <a:sym typeface="Lato"/>
              </a:defRPr>
            </a:lvl7pPr>
            <a:lvl8pPr marL="3657600" marR="0" lvl="7" indent="-355600" algn="l" rtl="0">
              <a:lnSpc>
                <a:spcPct val="100000"/>
              </a:lnSpc>
              <a:spcBef>
                <a:spcPts val="0"/>
              </a:spcBef>
              <a:spcAft>
                <a:spcPts val="0"/>
              </a:spcAft>
              <a:buClr>
                <a:schemeClr val="dk1"/>
              </a:buClr>
              <a:buSzPts val="2000"/>
              <a:buFont typeface="Lato"/>
              <a:buChar char="○"/>
              <a:defRPr sz="2000" b="0" i="0" u="none" strike="noStrike" cap="none">
                <a:solidFill>
                  <a:schemeClr val="dk1"/>
                </a:solidFill>
                <a:latin typeface="Lato"/>
                <a:ea typeface="Lato"/>
                <a:cs typeface="Lato"/>
                <a:sym typeface="Lato"/>
              </a:defRPr>
            </a:lvl8pPr>
            <a:lvl9pPr marL="4114800" marR="0" lvl="8" indent="-355600" algn="l" rtl="0">
              <a:lnSpc>
                <a:spcPct val="100000"/>
              </a:lnSpc>
              <a:spcBef>
                <a:spcPts val="0"/>
              </a:spcBef>
              <a:spcAft>
                <a:spcPts val="0"/>
              </a:spcAft>
              <a:buClr>
                <a:schemeClr val="dk1"/>
              </a:buClr>
              <a:buSzPts val="2000"/>
              <a:buFont typeface="Lato"/>
              <a:buChar char="○"/>
              <a:defRPr sz="2000" b="0" i="0" u="none" strike="noStrike" cap="none">
                <a:solidFill>
                  <a:schemeClr val="dk1"/>
                </a:solidFill>
                <a:latin typeface="Lato"/>
                <a:ea typeface="Lato"/>
                <a:cs typeface="Lato"/>
                <a:sym typeface="Lato"/>
              </a:defRPr>
            </a:lvl9pPr>
          </a:lstStyle>
          <a:p>
            <a:pPr marL="0" indent="0" algn="l">
              <a:lnSpc>
                <a:spcPct val="114000"/>
              </a:lnSpc>
              <a:spcBef>
                <a:spcPts val="1200"/>
              </a:spcBef>
              <a:spcAft>
                <a:spcPts val="1200"/>
              </a:spcAft>
              <a:buNone/>
            </a:pPr>
            <a:r>
              <a:rPr lang="pt-BR" b="1" i="1" dirty="0">
                <a:solidFill>
                  <a:schemeClr val="tx1"/>
                </a:solidFill>
                <a:effectLst/>
                <a:latin typeface="Lato" panose="020F0502020204030203" pitchFamily="34" charset="0"/>
                <a:ea typeface="Lato" panose="020F0502020204030203" pitchFamily="34" charset="0"/>
                <a:cs typeface="Lato" panose="020F0502020204030203" pitchFamily="34" charset="0"/>
              </a:rPr>
              <a:t>Ikigai</a:t>
            </a:r>
            <a:r>
              <a:rPr lang="pt-BR" dirty="0">
                <a:solidFill>
                  <a:schemeClr val="tx1"/>
                </a:solidFill>
                <a:latin typeface="Lato" panose="020F0502020204030203" pitchFamily="34" charset="0"/>
                <a:ea typeface="Lato" panose="020F0502020204030203" pitchFamily="34" charset="0"/>
                <a:cs typeface="Lato" panose="020F0502020204030203" pitchFamily="34" charset="0"/>
              </a:rPr>
              <a:t>:</a:t>
            </a:r>
            <a:r>
              <a:rPr lang="pt-BR" b="0" i="0" dirty="0">
                <a:solidFill>
                  <a:schemeClr val="tx1"/>
                </a:solidFill>
                <a:effectLst/>
                <a:latin typeface="Lato" panose="020F0502020204030203" pitchFamily="34" charset="0"/>
                <a:ea typeface="Lato" panose="020F0502020204030203" pitchFamily="34" charset="0"/>
                <a:cs typeface="Lato" panose="020F0502020204030203" pitchFamily="34" charset="0"/>
              </a:rPr>
              <a:t> palavra japonesa que descreve o propósito de uma pessoa, a razão pela qual ela levanta todos os dias da cama, sua “razão de ser”.</a:t>
            </a:r>
          </a:p>
        </p:txBody>
      </p:sp>
    </p:spTree>
    <p:extLst>
      <p:ext uri="{BB962C8B-B14F-4D97-AF65-F5344CB8AC3E}">
        <p14:creationId xmlns:p14="http://schemas.microsoft.com/office/powerpoint/2010/main" val="7021107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Agrupar 13">
            <a:extLst>
              <a:ext uri="{FF2B5EF4-FFF2-40B4-BE49-F238E27FC236}">
                <a16:creationId xmlns:a16="http://schemas.microsoft.com/office/drawing/2014/main" id="{893B440E-0C6D-2DA8-5BA9-943F9527A2F2}"/>
              </a:ext>
            </a:extLst>
          </p:cNvPr>
          <p:cNvGrpSpPr/>
          <p:nvPr/>
        </p:nvGrpSpPr>
        <p:grpSpPr>
          <a:xfrm>
            <a:off x="465327" y="2475854"/>
            <a:ext cx="4192729" cy="642418"/>
            <a:chOff x="622925" y="1628310"/>
            <a:chExt cx="4192729" cy="642418"/>
          </a:xfrm>
        </p:grpSpPr>
        <p:sp>
          <p:nvSpPr>
            <p:cNvPr id="15" name="Google Shape;115;p4">
              <a:extLst>
                <a:ext uri="{FF2B5EF4-FFF2-40B4-BE49-F238E27FC236}">
                  <a16:creationId xmlns:a16="http://schemas.microsoft.com/office/drawing/2014/main" id="{1436221F-C61E-2A1F-3E42-A02638E2AE80}"/>
                </a:ext>
              </a:extLst>
            </p:cNvPr>
            <p:cNvSpPr txBox="1">
              <a:spLocks/>
            </p:cNvSpPr>
            <p:nvPr/>
          </p:nvSpPr>
          <p:spPr>
            <a:xfrm>
              <a:off x="820308" y="1811971"/>
              <a:ext cx="3995346" cy="458757"/>
            </a:xfrm>
            <a:prstGeom prst="rect">
              <a:avLst/>
            </a:prstGeom>
            <a:solidFill>
              <a:srgbClr val="FFFFFF"/>
            </a:solidFill>
            <a:ln w="19050" cap="flat" cmpd="sng">
              <a:solidFill>
                <a:srgbClr val="181644"/>
              </a:solidFill>
              <a:prstDash val="solid"/>
              <a:round/>
              <a:headEnd type="none" w="sm" len="sm"/>
              <a:tailEnd type="none" w="sm" len="sm"/>
            </a:ln>
            <a:effectLst>
              <a:outerShdw dist="28575" dir="2760000" algn="bl" rotWithShape="0">
                <a:srgbClr val="4A4789">
                  <a:alpha val="69803"/>
                </a:srgbClr>
              </a:outerShdw>
            </a:effectLst>
          </p:spPr>
          <p:txBody>
            <a:bodyPr spcFirstLastPara="1" wrap="square" lIns="216000" tIns="90000" rIns="91425" bIns="90000" anchor="t" anchorCtr="0">
              <a:spAutoFit/>
            </a:bodyPr>
            <a:lstStyle>
              <a:defPPr marR="0" lvl="0" algn="l" rtl="0">
                <a:lnSpc>
                  <a:spcPct val="100000"/>
                </a:lnSpc>
                <a:spcBef>
                  <a:spcPts val="0"/>
                </a:spcBef>
                <a:spcAft>
                  <a:spcPts val="0"/>
                </a:spcAft>
              </a:defPPr>
              <a:lvl1pPr marL="457200" marR="0" lvl="0" indent="-355600" algn="l" rtl="0">
                <a:lnSpc>
                  <a:spcPct val="100000"/>
                </a:lnSpc>
                <a:spcBef>
                  <a:spcPts val="0"/>
                </a:spcBef>
                <a:spcAft>
                  <a:spcPts val="0"/>
                </a:spcAft>
                <a:buClr>
                  <a:schemeClr val="dk1"/>
                </a:buClr>
                <a:buSzPts val="2000"/>
                <a:buFont typeface="Lato"/>
                <a:buChar char="●"/>
                <a:defRPr sz="2000" b="0" i="0" u="none" strike="noStrike" cap="none">
                  <a:solidFill>
                    <a:schemeClr val="dk1"/>
                  </a:solidFill>
                  <a:latin typeface="Lato"/>
                  <a:ea typeface="Lato"/>
                  <a:cs typeface="Lato"/>
                  <a:sym typeface="Lato"/>
                </a:defRPr>
              </a:lvl1pPr>
              <a:lvl2pPr marL="914400" marR="0" lvl="1" indent="-355600" algn="l" rtl="0">
                <a:lnSpc>
                  <a:spcPct val="100000"/>
                </a:lnSpc>
                <a:spcBef>
                  <a:spcPts val="0"/>
                </a:spcBef>
                <a:spcAft>
                  <a:spcPts val="0"/>
                </a:spcAft>
                <a:buClr>
                  <a:schemeClr val="dk1"/>
                </a:buClr>
                <a:buSzPts val="2000"/>
                <a:buFont typeface="Lato"/>
                <a:buChar char="○"/>
                <a:defRPr sz="2000" b="0" i="0" u="none" strike="noStrike" cap="none">
                  <a:solidFill>
                    <a:schemeClr val="dk1"/>
                  </a:solidFill>
                  <a:latin typeface="Lato"/>
                  <a:ea typeface="Lato"/>
                  <a:cs typeface="Lato"/>
                  <a:sym typeface="Lato"/>
                </a:defRPr>
              </a:lvl2pPr>
              <a:lvl3pPr marL="1371600" marR="0" lvl="2" indent="-355600" algn="l" rtl="0">
                <a:lnSpc>
                  <a:spcPct val="100000"/>
                </a:lnSpc>
                <a:spcBef>
                  <a:spcPts val="0"/>
                </a:spcBef>
                <a:spcAft>
                  <a:spcPts val="0"/>
                </a:spcAft>
                <a:buClr>
                  <a:schemeClr val="dk1"/>
                </a:buClr>
                <a:buSzPts val="2000"/>
                <a:buFont typeface="Lato"/>
                <a:buChar char="○"/>
                <a:defRPr sz="2000" b="0" i="0" u="none" strike="noStrike" cap="none">
                  <a:solidFill>
                    <a:schemeClr val="dk1"/>
                  </a:solidFill>
                  <a:latin typeface="Lato"/>
                  <a:ea typeface="Lato"/>
                  <a:cs typeface="Lato"/>
                  <a:sym typeface="Lato"/>
                </a:defRPr>
              </a:lvl3pPr>
              <a:lvl4pPr marL="1828800" marR="0" lvl="3" indent="-355600" algn="l" rtl="0">
                <a:lnSpc>
                  <a:spcPct val="100000"/>
                </a:lnSpc>
                <a:spcBef>
                  <a:spcPts val="0"/>
                </a:spcBef>
                <a:spcAft>
                  <a:spcPts val="0"/>
                </a:spcAft>
                <a:buClr>
                  <a:schemeClr val="dk1"/>
                </a:buClr>
                <a:buSzPts val="2000"/>
                <a:buFont typeface="Lato"/>
                <a:buChar char="○"/>
                <a:defRPr sz="2000" b="0" i="0" u="none" strike="noStrike" cap="none">
                  <a:solidFill>
                    <a:schemeClr val="dk1"/>
                  </a:solidFill>
                  <a:latin typeface="Lato"/>
                  <a:ea typeface="Lato"/>
                  <a:cs typeface="Lato"/>
                  <a:sym typeface="Lato"/>
                </a:defRPr>
              </a:lvl4pPr>
              <a:lvl5pPr marL="2286000" marR="0" lvl="4" indent="-355600" algn="l" rtl="0">
                <a:lnSpc>
                  <a:spcPct val="100000"/>
                </a:lnSpc>
                <a:spcBef>
                  <a:spcPts val="0"/>
                </a:spcBef>
                <a:spcAft>
                  <a:spcPts val="0"/>
                </a:spcAft>
                <a:buClr>
                  <a:schemeClr val="dk1"/>
                </a:buClr>
                <a:buSzPts val="2000"/>
                <a:buFont typeface="Lato"/>
                <a:buChar char="○"/>
                <a:defRPr sz="2000" b="0" i="0" u="none" strike="noStrike" cap="none">
                  <a:solidFill>
                    <a:schemeClr val="dk1"/>
                  </a:solidFill>
                  <a:latin typeface="Lato"/>
                  <a:ea typeface="Lato"/>
                  <a:cs typeface="Lato"/>
                  <a:sym typeface="Lato"/>
                </a:defRPr>
              </a:lvl5pPr>
              <a:lvl6pPr marL="2743200" marR="0" lvl="5" indent="-355600" algn="l" rtl="0">
                <a:lnSpc>
                  <a:spcPct val="100000"/>
                </a:lnSpc>
                <a:spcBef>
                  <a:spcPts val="0"/>
                </a:spcBef>
                <a:spcAft>
                  <a:spcPts val="0"/>
                </a:spcAft>
                <a:buClr>
                  <a:schemeClr val="dk1"/>
                </a:buClr>
                <a:buSzPts val="2000"/>
                <a:buFont typeface="Lato"/>
                <a:buChar char="○"/>
                <a:defRPr sz="2000" b="0" i="0" u="none" strike="noStrike" cap="none">
                  <a:solidFill>
                    <a:schemeClr val="dk1"/>
                  </a:solidFill>
                  <a:latin typeface="Lato"/>
                  <a:ea typeface="Lato"/>
                  <a:cs typeface="Lato"/>
                  <a:sym typeface="Lato"/>
                </a:defRPr>
              </a:lvl6pPr>
              <a:lvl7pPr marL="3200400" marR="0" lvl="6" indent="-355600" algn="l" rtl="0">
                <a:lnSpc>
                  <a:spcPct val="100000"/>
                </a:lnSpc>
                <a:spcBef>
                  <a:spcPts val="0"/>
                </a:spcBef>
                <a:spcAft>
                  <a:spcPts val="0"/>
                </a:spcAft>
                <a:buClr>
                  <a:schemeClr val="dk1"/>
                </a:buClr>
                <a:buSzPts val="2000"/>
                <a:buFont typeface="Lato"/>
                <a:buChar char="○"/>
                <a:defRPr sz="2000" b="0" i="0" u="none" strike="noStrike" cap="none">
                  <a:solidFill>
                    <a:schemeClr val="dk1"/>
                  </a:solidFill>
                  <a:latin typeface="Lato"/>
                  <a:ea typeface="Lato"/>
                  <a:cs typeface="Lato"/>
                  <a:sym typeface="Lato"/>
                </a:defRPr>
              </a:lvl7pPr>
              <a:lvl8pPr marL="3657600" marR="0" lvl="7" indent="-355600" algn="l" rtl="0">
                <a:lnSpc>
                  <a:spcPct val="100000"/>
                </a:lnSpc>
                <a:spcBef>
                  <a:spcPts val="0"/>
                </a:spcBef>
                <a:spcAft>
                  <a:spcPts val="0"/>
                </a:spcAft>
                <a:buClr>
                  <a:schemeClr val="dk1"/>
                </a:buClr>
                <a:buSzPts val="2000"/>
                <a:buFont typeface="Lato"/>
                <a:buChar char="○"/>
                <a:defRPr sz="2000" b="0" i="0" u="none" strike="noStrike" cap="none">
                  <a:solidFill>
                    <a:schemeClr val="dk1"/>
                  </a:solidFill>
                  <a:latin typeface="Lato"/>
                  <a:ea typeface="Lato"/>
                  <a:cs typeface="Lato"/>
                  <a:sym typeface="Lato"/>
                </a:defRPr>
              </a:lvl8pPr>
              <a:lvl9pPr marL="4114800" marR="0" lvl="8" indent="-355600" algn="l" rtl="0">
                <a:lnSpc>
                  <a:spcPct val="100000"/>
                </a:lnSpc>
                <a:spcBef>
                  <a:spcPts val="0"/>
                </a:spcBef>
                <a:spcAft>
                  <a:spcPts val="0"/>
                </a:spcAft>
                <a:buClr>
                  <a:schemeClr val="dk1"/>
                </a:buClr>
                <a:buSzPts val="2000"/>
                <a:buFont typeface="Lato"/>
                <a:buChar char="○"/>
                <a:defRPr sz="2000" b="0" i="0" u="none" strike="noStrike" cap="none">
                  <a:solidFill>
                    <a:schemeClr val="dk1"/>
                  </a:solidFill>
                  <a:latin typeface="Lato"/>
                  <a:ea typeface="Lato"/>
                  <a:cs typeface="Lato"/>
                  <a:sym typeface="Lato"/>
                </a:defRPr>
              </a:lvl9pPr>
            </a:lstStyle>
            <a:p>
              <a:pPr marL="101600" indent="0" algn="ctr">
                <a:buNone/>
              </a:pPr>
              <a:r>
                <a:rPr lang="pt-BR" sz="1800" b="0" i="0" u="none" strike="noStrike" dirty="0">
                  <a:solidFill>
                    <a:srgbClr val="000000"/>
                  </a:solidFill>
                  <a:effectLst/>
                  <a:latin typeface="Lato" panose="020F0502020204030203" pitchFamily="34" charset="0"/>
                  <a:ea typeface="Lato" panose="020F0502020204030203" pitchFamily="34" charset="0"/>
                  <a:cs typeface="Lato" panose="020F0502020204030203" pitchFamily="34" charset="0"/>
                  <a:hlinkClick r:id="rId3"/>
                </a:rPr>
                <a:t>https://youtu.be/ACYFuPowa_E</a:t>
              </a:r>
              <a:r>
                <a:rPr lang="pt-BR" sz="1800" b="0" i="0" u="none" strike="noStrike" dirty="0">
                  <a:solidFill>
                    <a:srgbClr val="000000"/>
                  </a:solidFill>
                  <a:effectLst/>
                  <a:latin typeface="Lato" panose="020F0502020204030203" pitchFamily="34" charset="0"/>
                  <a:ea typeface="Lato" panose="020F0502020204030203" pitchFamily="34" charset="0"/>
                  <a:cs typeface="Lato" panose="020F0502020204030203" pitchFamily="34" charset="0"/>
                </a:rPr>
                <a:t> </a:t>
              </a:r>
              <a:endParaRPr lang="pt-BR" sz="1800" dirty="0">
                <a:latin typeface="Lato" panose="020F0502020204030203" pitchFamily="34" charset="0"/>
                <a:ea typeface="Lato" panose="020F0502020204030203" pitchFamily="34" charset="0"/>
                <a:cs typeface="Lato" panose="020F0502020204030203" pitchFamily="34" charset="0"/>
              </a:endParaRPr>
            </a:p>
          </p:txBody>
        </p:sp>
        <p:pic>
          <p:nvPicPr>
            <p:cNvPr id="16" name="Google Shape;116;p4">
              <a:extLst>
                <a:ext uri="{FF2B5EF4-FFF2-40B4-BE49-F238E27FC236}">
                  <a16:creationId xmlns:a16="http://schemas.microsoft.com/office/drawing/2014/main" id="{A49AEA6F-8DFA-CE9D-84AA-4586E7481B2D}"/>
                </a:ext>
              </a:extLst>
            </p:cNvPr>
            <p:cNvPicPr preferRelativeResize="0"/>
            <p:nvPr/>
          </p:nvPicPr>
          <p:blipFill rotWithShape="1">
            <a:blip r:embed="rId4">
              <a:alphaModFix/>
            </a:blip>
            <a:srcRect/>
            <a:stretch/>
          </p:blipFill>
          <p:spPr>
            <a:xfrm>
              <a:off x="622925" y="1628310"/>
              <a:ext cx="556950" cy="367321"/>
            </a:xfrm>
            <a:prstGeom prst="rect">
              <a:avLst/>
            </a:prstGeom>
            <a:noFill/>
            <a:ln>
              <a:noFill/>
            </a:ln>
          </p:spPr>
        </p:pic>
      </p:grpSp>
      <p:sp>
        <p:nvSpPr>
          <p:cNvPr id="19" name="Título 2">
            <a:extLst>
              <a:ext uri="{FF2B5EF4-FFF2-40B4-BE49-F238E27FC236}">
                <a16:creationId xmlns:a16="http://schemas.microsoft.com/office/drawing/2014/main" id="{77808B93-C108-999F-D1BC-FF9047FBB0F7}"/>
              </a:ext>
            </a:extLst>
          </p:cNvPr>
          <p:cNvSpPr>
            <a:spLocks noGrp="1"/>
          </p:cNvSpPr>
          <p:nvPr>
            <p:ph type="title"/>
          </p:nvPr>
        </p:nvSpPr>
        <p:spPr>
          <a:xfrm>
            <a:off x="415622" y="408267"/>
            <a:ext cx="8312756" cy="492412"/>
          </a:xfrm>
        </p:spPr>
        <p:txBody>
          <a:bodyPr/>
          <a:lstStyle/>
          <a:p>
            <a:pPr algn="ctr"/>
            <a:r>
              <a:rPr lang="pt-BR" sz="2000" b="1" dirty="0">
                <a:solidFill>
                  <a:schemeClr val="tx1"/>
                </a:solidFill>
              </a:rPr>
              <a:t>Assista ao vídeo a seguir sobre a Mandala </a:t>
            </a:r>
            <a:r>
              <a:rPr lang="pt-BR" sz="2000" b="1" i="1" dirty="0">
                <a:solidFill>
                  <a:schemeClr val="tx1"/>
                </a:solidFill>
              </a:rPr>
              <a:t>Ikigai.</a:t>
            </a:r>
            <a:endParaRPr lang="pt-BR" sz="2000" b="1" dirty="0">
              <a:solidFill>
                <a:schemeClr val="tx1"/>
              </a:solidFill>
            </a:endParaRPr>
          </a:p>
        </p:txBody>
      </p:sp>
      <p:grpSp>
        <p:nvGrpSpPr>
          <p:cNvPr id="31" name="Agrupar 30">
            <a:extLst>
              <a:ext uri="{FF2B5EF4-FFF2-40B4-BE49-F238E27FC236}">
                <a16:creationId xmlns:a16="http://schemas.microsoft.com/office/drawing/2014/main" id="{DBB2FAA1-693C-CADB-6A64-5CF16DEBAB95}"/>
              </a:ext>
            </a:extLst>
          </p:cNvPr>
          <p:cNvGrpSpPr/>
          <p:nvPr/>
        </p:nvGrpSpPr>
        <p:grpSpPr>
          <a:xfrm>
            <a:off x="5040920" y="1245072"/>
            <a:ext cx="3807727" cy="3531306"/>
            <a:chOff x="312154" y="508861"/>
            <a:chExt cx="4494917" cy="4168611"/>
          </a:xfrm>
        </p:grpSpPr>
        <p:grpSp>
          <p:nvGrpSpPr>
            <p:cNvPr id="12" name="Agrupar 11">
              <a:extLst>
                <a:ext uri="{FF2B5EF4-FFF2-40B4-BE49-F238E27FC236}">
                  <a16:creationId xmlns:a16="http://schemas.microsoft.com/office/drawing/2014/main" id="{C797F157-01C8-D4D6-6E6D-1B0F4F57FD13}"/>
                </a:ext>
              </a:extLst>
            </p:cNvPr>
            <p:cNvGrpSpPr/>
            <p:nvPr/>
          </p:nvGrpSpPr>
          <p:grpSpPr>
            <a:xfrm>
              <a:off x="312154" y="508861"/>
              <a:ext cx="4494917" cy="4168611"/>
              <a:chOff x="312154" y="508861"/>
              <a:chExt cx="4494917" cy="4168611"/>
            </a:xfrm>
          </p:grpSpPr>
          <p:grpSp>
            <p:nvGrpSpPr>
              <p:cNvPr id="13" name="Agrupar 12">
                <a:extLst>
                  <a:ext uri="{FF2B5EF4-FFF2-40B4-BE49-F238E27FC236}">
                    <a16:creationId xmlns:a16="http://schemas.microsoft.com/office/drawing/2014/main" id="{2E167274-AB1A-C103-EA69-17D1F6934192}"/>
                  </a:ext>
                </a:extLst>
              </p:cNvPr>
              <p:cNvGrpSpPr/>
              <p:nvPr/>
            </p:nvGrpSpPr>
            <p:grpSpPr>
              <a:xfrm>
                <a:off x="312154" y="508861"/>
                <a:ext cx="4494917" cy="4168611"/>
                <a:chOff x="4281760" y="481960"/>
                <a:chExt cx="4590030" cy="4256819"/>
              </a:xfrm>
            </p:grpSpPr>
            <p:sp>
              <p:nvSpPr>
                <p:cNvPr id="22" name="Google Shape;210;p31">
                  <a:extLst>
                    <a:ext uri="{FF2B5EF4-FFF2-40B4-BE49-F238E27FC236}">
                      <a16:creationId xmlns:a16="http://schemas.microsoft.com/office/drawing/2014/main" id="{283C509B-DD27-F7B4-3C60-F60EF8DD8283}"/>
                    </a:ext>
                  </a:extLst>
                </p:cNvPr>
                <p:cNvSpPr/>
                <p:nvPr/>
              </p:nvSpPr>
              <p:spPr>
                <a:xfrm>
                  <a:off x="6162618" y="1337710"/>
                  <a:ext cx="2615100" cy="2499600"/>
                </a:xfrm>
                <a:prstGeom prst="ellipse">
                  <a:avLst/>
                </a:prstGeom>
                <a:noFill/>
                <a:ln w="38100" cap="flat" cmpd="sng">
                  <a:solidFill>
                    <a:srgbClr val="FF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00" dirty="0"/>
                </a:p>
              </p:txBody>
            </p:sp>
            <p:sp>
              <p:nvSpPr>
                <p:cNvPr id="23" name="Google Shape;211;p31">
                  <a:extLst>
                    <a:ext uri="{FF2B5EF4-FFF2-40B4-BE49-F238E27FC236}">
                      <a16:creationId xmlns:a16="http://schemas.microsoft.com/office/drawing/2014/main" id="{C1FD9EBC-B9A7-B47C-7654-429B7435BE35}"/>
                    </a:ext>
                  </a:extLst>
                </p:cNvPr>
                <p:cNvSpPr/>
                <p:nvPr/>
              </p:nvSpPr>
              <p:spPr>
                <a:xfrm>
                  <a:off x="5280325" y="481960"/>
                  <a:ext cx="2615100" cy="2499600"/>
                </a:xfrm>
                <a:prstGeom prst="ellipse">
                  <a:avLst/>
                </a:prstGeom>
                <a:noFill/>
                <a:ln w="38100" cap="flat" cmpd="sng">
                  <a:solidFill>
                    <a:srgbClr val="00B05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00" dirty="0"/>
                </a:p>
              </p:txBody>
            </p:sp>
            <p:sp>
              <p:nvSpPr>
                <p:cNvPr id="24" name="Google Shape;212;p31">
                  <a:extLst>
                    <a:ext uri="{FF2B5EF4-FFF2-40B4-BE49-F238E27FC236}">
                      <a16:creationId xmlns:a16="http://schemas.microsoft.com/office/drawing/2014/main" id="{92789744-88DF-2100-87E4-0D04986E7998}"/>
                    </a:ext>
                  </a:extLst>
                </p:cNvPr>
                <p:cNvSpPr/>
                <p:nvPr/>
              </p:nvSpPr>
              <p:spPr>
                <a:xfrm>
                  <a:off x="4333843" y="1337708"/>
                  <a:ext cx="2615100" cy="2499600"/>
                </a:xfrm>
                <a:prstGeom prst="ellipse">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00" dirty="0"/>
                </a:p>
              </p:txBody>
            </p:sp>
            <p:sp>
              <p:nvSpPr>
                <p:cNvPr id="25" name="Google Shape;213;p31">
                  <a:extLst>
                    <a:ext uri="{FF2B5EF4-FFF2-40B4-BE49-F238E27FC236}">
                      <a16:creationId xmlns:a16="http://schemas.microsoft.com/office/drawing/2014/main" id="{C0B0860C-39B5-2CF4-5099-EF3DEE12197F}"/>
                    </a:ext>
                  </a:extLst>
                </p:cNvPr>
                <p:cNvSpPr/>
                <p:nvPr/>
              </p:nvSpPr>
              <p:spPr>
                <a:xfrm>
                  <a:off x="5280317" y="2208433"/>
                  <a:ext cx="2615100" cy="2499600"/>
                </a:xfrm>
                <a:prstGeom prst="ellipse">
                  <a:avLst/>
                </a:prstGeom>
                <a:noFill/>
                <a:ln w="38100"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00" dirty="0"/>
                </a:p>
              </p:txBody>
            </p:sp>
            <p:sp>
              <p:nvSpPr>
                <p:cNvPr id="26" name="Google Shape;215;p31">
                  <a:extLst>
                    <a:ext uri="{FF2B5EF4-FFF2-40B4-BE49-F238E27FC236}">
                      <a16:creationId xmlns:a16="http://schemas.microsoft.com/office/drawing/2014/main" id="{9C5A917A-2E38-3632-50C3-33FDFD53A537}"/>
                    </a:ext>
                  </a:extLst>
                </p:cNvPr>
                <p:cNvSpPr txBox="1"/>
                <p:nvPr/>
              </p:nvSpPr>
              <p:spPr>
                <a:xfrm>
                  <a:off x="4281760" y="2311185"/>
                  <a:ext cx="1319170" cy="573648"/>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1600" b="1" dirty="0">
                      <a:solidFill>
                        <a:srgbClr val="FF0000"/>
                      </a:solidFill>
                      <a:latin typeface="Lato" panose="020F0502020204030203" pitchFamily="34" charset="0"/>
                      <a:ea typeface="Lato" panose="020F0502020204030203" pitchFamily="34" charset="0"/>
                      <a:cs typeface="Lato" panose="020F0502020204030203" pitchFamily="34" charset="0"/>
                      <a:sym typeface="Calibri"/>
                    </a:rPr>
                    <a:t>Sou bom</a:t>
                  </a:r>
                  <a:endParaRPr sz="1600" b="1" dirty="0">
                    <a:solidFill>
                      <a:srgbClr val="FF0000"/>
                    </a:solidFill>
                    <a:latin typeface="Lato" panose="020F0502020204030203" pitchFamily="34" charset="0"/>
                    <a:ea typeface="Lato" panose="020F0502020204030203" pitchFamily="34" charset="0"/>
                    <a:cs typeface="Lato" panose="020F0502020204030203" pitchFamily="34" charset="0"/>
                    <a:sym typeface="Calibri"/>
                  </a:endParaRPr>
                </a:p>
              </p:txBody>
            </p:sp>
            <p:sp>
              <p:nvSpPr>
                <p:cNvPr id="27" name="Google Shape;216;p31">
                  <a:extLst>
                    <a:ext uri="{FF2B5EF4-FFF2-40B4-BE49-F238E27FC236}">
                      <a16:creationId xmlns:a16="http://schemas.microsoft.com/office/drawing/2014/main" id="{01BCD014-F1E0-BBD7-0503-9D83ADB3C72C}"/>
                    </a:ext>
                  </a:extLst>
                </p:cNvPr>
                <p:cNvSpPr txBox="1"/>
                <p:nvPr/>
              </p:nvSpPr>
              <p:spPr>
                <a:xfrm>
                  <a:off x="5833117" y="3837309"/>
                  <a:ext cx="1507499" cy="90147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pt-BR" sz="1600" b="1" dirty="0">
                      <a:solidFill>
                        <a:srgbClr val="0000FF"/>
                      </a:solidFill>
                      <a:latin typeface="Lato" panose="020F0502020204030203" pitchFamily="34" charset="0"/>
                      <a:ea typeface="Lato" panose="020F0502020204030203" pitchFamily="34" charset="0"/>
                      <a:cs typeface="Lato" panose="020F0502020204030203" pitchFamily="34" charset="0"/>
                      <a:sym typeface="Calibri"/>
                    </a:rPr>
                    <a:t>Posso ser pago</a:t>
                  </a:r>
                  <a:endParaRPr sz="1600" b="1" dirty="0">
                    <a:solidFill>
                      <a:srgbClr val="0000FF"/>
                    </a:solidFill>
                    <a:latin typeface="Lato" panose="020F0502020204030203" pitchFamily="34" charset="0"/>
                    <a:ea typeface="Lato" panose="020F0502020204030203" pitchFamily="34" charset="0"/>
                    <a:cs typeface="Lato" panose="020F0502020204030203" pitchFamily="34" charset="0"/>
                    <a:sym typeface="Calibri"/>
                  </a:endParaRPr>
                </a:p>
              </p:txBody>
            </p:sp>
            <p:sp>
              <p:nvSpPr>
                <p:cNvPr id="28" name="Google Shape;217;p31">
                  <a:extLst>
                    <a:ext uri="{FF2B5EF4-FFF2-40B4-BE49-F238E27FC236}">
                      <a16:creationId xmlns:a16="http://schemas.microsoft.com/office/drawing/2014/main" id="{13AE99E4-8D62-9BDC-11A0-1E8F25F15FA7}"/>
                    </a:ext>
                  </a:extLst>
                </p:cNvPr>
                <p:cNvSpPr txBox="1"/>
                <p:nvPr/>
              </p:nvSpPr>
              <p:spPr>
                <a:xfrm rot="789">
                  <a:off x="7565290" y="2234059"/>
                  <a:ext cx="1306500" cy="1229292"/>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pt-BR" sz="1600" b="1" dirty="0">
                      <a:solidFill>
                        <a:srgbClr val="FF00FF"/>
                      </a:solidFill>
                      <a:latin typeface="Lato" panose="020F0502020204030203" pitchFamily="34" charset="0"/>
                      <a:ea typeface="Lato" panose="020F0502020204030203" pitchFamily="34" charset="0"/>
                      <a:cs typeface="Lato" panose="020F0502020204030203" pitchFamily="34" charset="0"/>
                      <a:sym typeface="Calibri"/>
                    </a:rPr>
                    <a:t>O mundo precisa</a:t>
                  </a:r>
                  <a:endParaRPr sz="1600" b="1" dirty="0">
                    <a:solidFill>
                      <a:srgbClr val="FF00FF"/>
                    </a:solidFill>
                    <a:latin typeface="Lato" panose="020F0502020204030203" pitchFamily="34" charset="0"/>
                    <a:ea typeface="Lato" panose="020F0502020204030203" pitchFamily="34" charset="0"/>
                    <a:cs typeface="Lato" panose="020F0502020204030203" pitchFamily="34" charset="0"/>
                    <a:sym typeface="Calibri"/>
                  </a:endParaRPr>
                </a:p>
              </p:txBody>
            </p:sp>
            <p:sp>
              <p:nvSpPr>
                <p:cNvPr id="29" name="Google Shape;219;p31">
                  <a:extLst>
                    <a:ext uri="{FF2B5EF4-FFF2-40B4-BE49-F238E27FC236}">
                      <a16:creationId xmlns:a16="http://schemas.microsoft.com/office/drawing/2014/main" id="{5C4A45CB-D9D5-981A-3F72-E61A5FED7FA8}"/>
                    </a:ext>
                  </a:extLst>
                </p:cNvPr>
                <p:cNvSpPr txBox="1"/>
                <p:nvPr/>
              </p:nvSpPr>
              <p:spPr>
                <a:xfrm>
                  <a:off x="5974667" y="606408"/>
                  <a:ext cx="1254299" cy="573648"/>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pt-BR" sz="1600" b="1" dirty="0">
                      <a:solidFill>
                        <a:srgbClr val="00B050"/>
                      </a:solidFill>
                      <a:latin typeface="Lato" panose="020F0502020204030203" pitchFamily="34" charset="0"/>
                      <a:ea typeface="Lato" panose="020F0502020204030203" pitchFamily="34" charset="0"/>
                      <a:cs typeface="Lato" panose="020F0502020204030203" pitchFamily="34" charset="0"/>
                      <a:sym typeface="Calibri"/>
                    </a:rPr>
                    <a:t>Eu amo</a:t>
                  </a:r>
                  <a:endParaRPr sz="1600" b="1" dirty="0">
                    <a:solidFill>
                      <a:srgbClr val="00B050"/>
                    </a:solidFill>
                    <a:latin typeface="Lato" panose="020F0502020204030203" pitchFamily="34" charset="0"/>
                    <a:ea typeface="Lato" panose="020F0502020204030203" pitchFamily="34" charset="0"/>
                    <a:cs typeface="Lato" panose="020F0502020204030203" pitchFamily="34" charset="0"/>
                    <a:sym typeface="Calibri"/>
                  </a:endParaRPr>
                </a:p>
              </p:txBody>
            </p:sp>
          </p:grpSp>
          <p:sp>
            <p:nvSpPr>
              <p:cNvPr id="17" name="CaixaDeTexto 16">
                <a:extLst>
                  <a:ext uri="{FF2B5EF4-FFF2-40B4-BE49-F238E27FC236}">
                    <a16:creationId xmlns:a16="http://schemas.microsoft.com/office/drawing/2014/main" id="{3521DAEA-EE0D-F2D0-E443-5F849FC6EDDC}"/>
                  </a:ext>
                </a:extLst>
              </p:cNvPr>
              <p:cNvSpPr txBox="1"/>
              <p:nvPr/>
            </p:nvSpPr>
            <p:spPr>
              <a:xfrm rot="2135618">
                <a:off x="2810968" y="3108413"/>
                <a:ext cx="1110194" cy="441415"/>
              </a:xfrm>
              <a:prstGeom prst="rect">
                <a:avLst/>
              </a:prstGeom>
              <a:noFill/>
            </p:spPr>
            <p:txBody>
              <a:bodyPr wrap="square">
                <a:spAutoFit/>
              </a:bodyPr>
              <a:lstStyle/>
              <a:p>
                <a:pPr algn="ctr"/>
                <a:r>
                  <a:rPr lang="pt-BR" sz="1600" b="1" i="1" dirty="0">
                    <a:solidFill>
                      <a:srgbClr val="202122"/>
                    </a:solidFill>
                    <a:effectLst/>
                    <a:latin typeface="Lato" panose="020F0502020204030203" pitchFamily="34" charset="0"/>
                    <a:ea typeface="Lato" panose="020F0502020204030203" pitchFamily="34" charset="0"/>
                    <a:cs typeface="Lato" panose="020F0502020204030203" pitchFamily="34" charset="0"/>
                  </a:rPr>
                  <a:t>Talento</a:t>
                </a:r>
                <a:endParaRPr lang="pt-BR" sz="1600" dirty="0"/>
              </a:p>
            </p:txBody>
          </p:sp>
          <p:sp>
            <p:nvSpPr>
              <p:cNvPr id="18" name="CaixaDeTexto 17">
                <a:extLst>
                  <a:ext uri="{FF2B5EF4-FFF2-40B4-BE49-F238E27FC236}">
                    <a16:creationId xmlns:a16="http://schemas.microsoft.com/office/drawing/2014/main" id="{C3D1B2EB-484C-0C90-B03F-12EE5FCB9335}"/>
                  </a:ext>
                </a:extLst>
              </p:cNvPr>
              <p:cNvSpPr txBox="1"/>
              <p:nvPr/>
            </p:nvSpPr>
            <p:spPr>
              <a:xfrm rot="18858332">
                <a:off x="2765148" y="1566348"/>
                <a:ext cx="1127429" cy="441415"/>
              </a:xfrm>
              <a:prstGeom prst="rect">
                <a:avLst/>
              </a:prstGeom>
              <a:noFill/>
            </p:spPr>
            <p:txBody>
              <a:bodyPr wrap="square">
                <a:spAutoFit/>
              </a:bodyPr>
              <a:lstStyle/>
              <a:p>
                <a:pPr algn="ctr"/>
                <a:r>
                  <a:rPr lang="pt-BR" sz="1600" b="1" i="1" dirty="0">
                    <a:solidFill>
                      <a:srgbClr val="202122"/>
                    </a:solidFill>
                    <a:effectLst/>
                    <a:latin typeface="Lato" panose="020F0502020204030203" pitchFamily="34" charset="0"/>
                    <a:ea typeface="Lato" panose="020F0502020204030203" pitchFamily="34" charset="0"/>
                    <a:cs typeface="Lato" panose="020F0502020204030203" pitchFamily="34" charset="0"/>
                  </a:rPr>
                  <a:t>Missão</a:t>
                </a:r>
                <a:endParaRPr lang="pt-BR" sz="1600" dirty="0"/>
              </a:p>
            </p:txBody>
          </p:sp>
          <p:sp>
            <p:nvSpPr>
              <p:cNvPr id="20" name="CaixaDeTexto 19">
                <a:extLst>
                  <a:ext uri="{FF2B5EF4-FFF2-40B4-BE49-F238E27FC236}">
                    <a16:creationId xmlns:a16="http://schemas.microsoft.com/office/drawing/2014/main" id="{E780C0A0-90D4-42AD-094B-DBB03A65C8D1}"/>
                  </a:ext>
                </a:extLst>
              </p:cNvPr>
              <p:cNvSpPr txBox="1"/>
              <p:nvPr/>
            </p:nvSpPr>
            <p:spPr>
              <a:xfrm rot="2125262">
                <a:off x="1232951" y="1623227"/>
                <a:ext cx="1094414" cy="441415"/>
              </a:xfrm>
              <a:prstGeom prst="rect">
                <a:avLst/>
              </a:prstGeom>
              <a:noFill/>
            </p:spPr>
            <p:txBody>
              <a:bodyPr wrap="square">
                <a:spAutoFit/>
              </a:bodyPr>
              <a:lstStyle/>
              <a:p>
                <a:pPr algn="ctr"/>
                <a:r>
                  <a:rPr lang="pt-BR" sz="1600" b="1" i="1" dirty="0">
                    <a:solidFill>
                      <a:srgbClr val="202122"/>
                    </a:solidFill>
                    <a:effectLst/>
                    <a:latin typeface="Lato" panose="020F0502020204030203" pitchFamily="34" charset="0"/>
                    <a:ea typeface="Lato" panose="020F0502020204030203" pitchFamily="34" charset="0"/>
                    <a:cs typeface="Lato" panose="020F0502020204030203" pitchFamily="34" charset="0"/>
                  </a:rPr>
                  <a:t>Paixão</a:t>
                </a:r>
                <a:endParaRPr lang="pt-BR" sz="1600" dirty="0"/>
              </a:p>
            </p:txBody>
          </p:sp>
          <p:sp>
            <p:nvSpPr>
              <p:cNvPr id="21" name="CaixaDeTexto 20">
                <a:extLst>
                  <a:ext uri="{FF2B5EF4-FFF2-40B4-BE49-F238E27FC236}">
                    <a16:creationId xmlns:a16="http://schemas.microsoft.com/office/drawing/2014/main" id="{46A4C347-D118-673E-869C-C54AFA50F643}"/>
                  </a:ext>
                </a:extLst>
              </p:cNvPr>
              <p:cNvSpPr txBox="1"/>
              <p:nvPr/>
            </p:nvSpPr>
            <p:spPr>
              <a:xfrm rot="18796144">
                <a:off x="1114231" y="3094412"/>
                <a:ext cx="1302690" cy="441415"/>
              </a:xfrm>
              <a:prstGeom prst="rect">
                <a:avLst/>
              </a:prstGeom>
              <a:noFill/>
            </p:spPr>
            <p:txBody>
              <a:bodyPr wrap="square">
                <a:spAutoFit/>
              </a:bodyPr>
              <a:lstStyle/>
              <a:p>
                <a:pPr algn="ctr"/>
                <a:r>
                  <a:rPr lang="pt-BR" sz="1600" b="1" i="1" dirty="0">
                    <a:solidFill>
                      <a:srgbClr val="202122"/>
                    </a:solidFill>
                    <a:effectLst/>
                    <a:latin typeface="Lato" panose="020F0502020204030203" pitchFamily="34" charset="0"/>
                    <a:ea typeface="Lato" panose="020F0502020204030203" pitchFamily="34" charset="0"/>
                    <a:cs typeface="Lato" panose="020F0502020204030203" pitchFamily="34" charset="0"/>
                  </a:rPr>
                  <a:t>Profissão</a:t>
                </a:r>
                <a:endParaRPr lang="pt-BR" sz="1600" dirty="0"/>
              </a:p>
            </p:txBody>
          </p:sp>
        </p:grpSp>
        <p:sp>
          <p:nvSpPr>
            <p:cNvPr id="30" name="CaixaDeTexto 29">
              <a:extLst>
                <a:ext uri="{FF2B5EF4-FFF2-40B4-BE49-F238E27FC236}">
                  <a16:creationId xmlns:a16="http://schemas.microsoft.com/office/drawing/2014/main" id="{74D478AA-4780-EB86-4B67-D2D81325EC42}"/>
                </a:ext>
              </a:extLst>
            </p:cNvPr>
            <p:cNvSpPr txBox="1"/>
            <p:nvPr/>
          </p:nvSpPr>
          <p:spPr>
            <a:xfrm>
              <a:off x="2055949" y="2455597"/>
              <a:ext cx="951072" cy="441415"/>
            </a:xfrm>
            <a:prstGeom prst="rect">
              <a:avLst/>
            </a:prstGeom>
            <a:noFill/>
          </p:spPr>
          <p:txBody>
            <a:bodyPr wrap="square">
              <a:spAutoFit/>
            </a:bodyPr>
            <a:lstStyle/>
            <a:p>
              <a:pPr algn="ctr"/>
              <a:r>
                <a:rPr lang="pt-BR" sz="1600" b="1" i="1" dirty="0">
                  <a:solidFill>
                    <a:srgbClr val="00B0F0"/>
                  </a:solidFill>
                  <a:effectLst/>
                  <a:latin typeface="Lato" panose="020F0502020204030203" pitchFamily="34" charset="0"/>
                  <a:ea typeface="Lato" panose="020F0502020204030203" pitchFamily="34" charset="0"/>
                  <a:cs typeface="Lato" panose="020F0502020204030203" pitchFamily="34" charset="0"/>
                </a:rPr>
                <a:t>Ikigai</a:t>
              </a:r>
              <a:endParaRPr lang="pt-BR" sz="1600" dirty="0">
                <a:solidFill>
                  <a:srgbClr val="00B0F0"/>
                </a:solidFill>
              </a:endParaRPr>
            </a:p>
          </p:txBody>
        </p:sp>
      </p:grpSp>
    </p:spTree>
    <p:extLst>
      <p:ext uri="{BB962C8B-B14F-4D97-AF65-F5344CB8AC3E}">
        <p14:creationId xmlns:p14="http://schemas.microsoft.com/office/powerpoint/2010/main" val="25831014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B69669E0-D99E-1000-B78F-F522E9284A25}"/>
              </a:ext>
            </a:extLst>
          </p:cNvPr>
          <p:cNvSpPr>
            <a:spLocks noGrp="1"/>
          </p:cNvSpPr>
          <p:nvPr>
            <p:ph type="title"/>
          </p:nvPr>
        </p:nvSpPr>
        <p:spPr>
          <a:xfrm>
            <a:off x="435624" y="217721"/>
            <a:ext cx="4136376" cy="584745"/>
          </a:xfrm>
        </p:spPr>
        <p:txBody>
          <a:bodyPr/>
          <a:lstStyle/>
          <a:p>
            <a:r>
              <a:rPr lang="pt-BR" b="1" dirty="0"/>
              <a:t>Mandala </a:t>
            </a:r>
            <a:r>
              <a:rPr lang="pt-BR" b="1" i="1" dirty="0"/>
              <a:t>Ikigai</a:t>
            </a:r>
            <a:endParaRPr lang="pt-BR" i="1" dirty="0"/>
          </a:p>
        </p:txBody>
      </p:sp>
      <p:grpSp>
        <p:nvGrpSpPr>
          <p:cNvPr id="87" name="Agrupar 86">
            <a:extLst>
              <a:ext uri="{FF2B5EF4-FFF2-40B4-BE49-F238E27FC236}">
                <a16:creationId xmlns:a16="http://schemas.microsoft.com/office/drawing/2014/main" id="{BBEFA3A6-5F0C-5085-1A6C-3C5811FAD60A}"/>
              </a:ext>
            </a:extLst>
          </p:cNvPr>
          <p:cNvGrpSpPr/>
          <p:nvPr/>
        </p:nvGrpSpPr>
        <p:grpSpPr>
          <a:xfrm>
            <a:off x="354902" y="1607602"/>
            <a:ext cx="4677444" cy="2891434"/>
            <a:chOff x="354902" y="1607602"/>
            <a:chExt cx="4677444" cy="2891434"/>
          </a:xfrm>
        </p:grpSpPr>
        <p:sp>
          <p:nvSpPr>
            <p:cNvPr id="20" name="Google Shape;231;p32">
              <a:extLst>
                <a:ext uri="{FF2B5EF4-FFF2-40B4-BE49-F238E27FC236}">
                  <a16:creationId xmlns:a16="http://schemas.microsoft.com/office/drawing/2014/main" id="{5866C59E-65A6-CF6A-BB3B-3690975EA4B8}"/>
                </a:ext>
              </a:extLst>
            </p:cNvPr>
            <p:cNvSpPr txBox="1"/>
            <p:nvPr/>
          </p:nvSpPr>
          <p:spPr>
            <a:xfrm>
              <a:off x="354902" y="4006624"/>
              <a:ext cx="2560911" cy="492412"/>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pt-BR" sz="2000" b="1" dirty="0">
                  <a:solidFill>
                    <a:srgbClr val="FF0000"/>
                  </a:solidFill>
                  <a:latin typeface="Lato" panose="020F0502020204030203" pitchFamily="34" charset="0"/>
                  <a:ea typeface="Lato" panose="020F0502020204030203" pitchFamily="34" charset="0"/>
                  <a:cs typeface="Lato" panose="020F0502020204030203" pitchFamily="34" charset="0"/>
                  <a:sym typeface="Calibri"/>
                </a:rPr>
                <a:t>O que você faz bem?</a:t>
              </a:r>
              <a:endParaRPr sz="2000" b="1" dirty="0">
                <a:solidFill>
                  <a:srgbClr val="FF0000"/>
                </a:solidFill>
                <a:latin typeface="Lato" panose="020F0502020204030203" pitchFamily="34" charset="0"/>
                <a:ea typeface="Lato" panose="020F0502020204030203" pitchFamily="34" charset="0"/>
                <a:cs typeface="Lato" panose="020F0502020204030203" pitchFamily="34" charset="0"/>
                <a:sym typeface="Calibri"/>
              </a:endParaRPr>
            </a:p>
          </p:txBody>
        </p:sp>
        <p:cxnSp>
          <p:nvCxnSpPr>
            <p:cNvPr id="21" name="Google Shape;232;p32">
              <a:extLst>
                <a:ext uri="{FF2B5EF4-FFF2-40B4-BE49-F238E27FC236}">
                  <a16:creationId xmlns:a16="http://schemas.microsoft.com/office/drawing/2014/main" id="{19D90D82-05C0-50F0-57AD-F0E113F9ECB3}"/>
                </a:ext>
              </a:extLst>
            </p:cNvPr>
            <p:cNvCxnSpPr>
              <a:cxnSpLocks/>
              <a:stCxn id="35" idx="2"/>
              <a:endCxn id="20" idx="0"/>
            </p:cNvCxnSpPr>
            <p:nvPr/>
          </p:nvCxnSpPr>
          <p:spPr>
            <a:xfrm rot="5400000">
              <a:off x="1892523" y="2796154"/>
              <a:ext cx="953305" cy="1467634"/>
            </a:xfrm>
            <a:prstGeom prst="curvedConnector3">
              <a:avLst>
                <a:gd name="adj1" fmla="val 50000"/>
              </a:avLst>
            </a:prstGeom>
            <a:noFill/>
            <a:ln w="28575" cap="flat" cmpd="sng">
              <a:solidFill>
                <a:srgbClr val="FF0000"/>
              </a:solidFill>
              <a:prstDash val="solid"/>
              <a:round/>
              <a:headEnd type="triangle" w="med" len="med"/>
              <a:tailEnd type="stealth" w="med" len="med"/>
            </a:ln>
          </p:spPr>
        </p:cxnSp>
        <p:sp>
          <p:nvSpPr>
            <p:cNvPr id="33" name="Google Shape;212;p31">
              <a:extLst>
                <a:ext uri="{FF2B5EF4-FFF2-40B4-BE49-F238E27FC236}">
                  <a16:creationId xmlns:a16="http://schemas.microsoft.com/office/drawing/2014/main" id="{AE7AF50B-859F-CA12-A4FD-E38DE423B9F5}"/>
                </a:ext>
              </a:extLst>
            </p:cNvPr>
            <p:cNvSpPr/>
            <p:nvPr/>
          </p:nvSpPr>
          <p:spPr>
            <a:xfrm>
              <a:off x="2471435" y="1607602"/>
              <a:ext cx="2560911" cy="2447804"/>
            </a:xfrm>
            <a:prstGeom prst="ellipse">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5" name="Google Shape;215;p31">
              <a:extLst>
                <a:ext uri="{FF2B5EF4-FFF2-40B4-BE49-F238E27FC236}">
                  <a16:creationId xmlns:a16="http://schemas.microsoft.com/office/drawing/2014/main" id="{91C5AA1F-8362-8802-90B2-F24FF8FDCDBC}"/>
                </a:ext>
              </a:extLst>
            </p:cNvPr>
            <p:cNvSpPr txBox="1"/>
            <p:nvPr/>
          </p:nvSpPr>
          <p:spPr>
            <a:xfrm>
              <a:off x="2488837" y="2560907"/>
              <a:ext cx="1228309" cy="49241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2000" b="1" dirty="0">
                  <a:solidFill>
                    <a:srgbClr val="FF0000"/>
                  </a:solidFill>
                  <a:latin typeface="Lato" panose="020F0502020204030203" pitchFamily="34" charset="0"/>
                  <a:ea typeface="Lato" panose="020F0502020204030203" pitchFamily="34" charset="0"/>
                  <a:cs typeface="Lato" panose="020F0502020204030203" pitchFamily="34" charset="0"/>
                  <a:sym typeface="Calibri"/>
                </a:rPr>
                <a:t>Sou bom</a:t>
              </a:r>
              <a:endParaRPr sz="2000" b="1" dirty="0">
                <a:solidFill>
                  <a:srgbClr val="FF0000"/>
                </a:solidFill>
                <a:latin typeface="Lato" panose="020F0502020204030203" pitchFamily="34" charset="0"/>
                <a:ea typeface="Lato" panose="020F0502020204030203" pitchFamily="34" charset="0"/>
                <a:cs typeface="Lato" panose="020F0502020204030203" pitchFamily="34" charset="0"/>
                <a:sym typeface="Calibri"/>
              </a:endParaRPr>
            </a:p>
          </p:txBody>
        </p:sp>
      </p:grpSp>
      <p:grpSp>
        <p:nvGrpSpPr>
          <p:cNvPr id="88" name="Agrupar 87">
            <a:extLst>
              <a:ext uri="{FF2B5EF4-FFF2-40B4-BE49-F238E27FC236}">
                <a16:creationId xmlns:a16="http://schemas.microsoft.com/office/drawing/2014/main" id="{50D3C3FD-565C-4F59-AA8A-A0A832499E45}"/>
              </a:ext>
            </a:extLst>
          </p:cNvPr>
          <p:cNvGrpSpPr/>
          <p:nvPr/>
        </p:nvGrpSpPr>
        <p:grpSpPr>
          <a:xfrm>
            <a:off x="3398297" y="2460284"/>
            <a:ext cx="5429384" cy="2447804"/>
            <a:chOff x="3398297" y="2460284"/>
            <a:chExt cx="5429384" cy="2447804"/>
          </a:xfrm>
        </p:grpSpPr>
        <p:sp>
          <p:nvSpPr>
            <p:cNvPr id="22" name="Google Shape;233;p32">
              <a:extLst>
                <a:ext uri="{FF2B5EF4-FFF2-40B4-BE49-F238E27FC236}">
                  <a16:creationId xmlns:a16="http://schemas.microsoft.com/office/drawing/2014/main" id="{7DB7BA0C-BFA4-8E09-529A-E77EE890BCE4}"/>
                </a:ext>
              </a:extLst>
            </p:cNvPr>
            <p:cNvSpPr txBox="1"/>
            <p:nvPr/>
          </p:nvSpPr>
          <p:spPr>
            <a:xfrm>
              <a:off x="6766249" y="3727443"/>
              <a:ext cx="2061432" cy="1107965"/>
            </a:xfrm>
            <a:prstGeom prst="rect">
              <a:avLst/>
            </a:prstGeom>
            <a:noFill/>
            <a:ln w="19050" cap="flat" cmpd="sng">
              <a:solidFill>
                <a:srgbClr val="0000FF"/>
              </a:solidFill>
              <a:prstDash val="solid"/>
              <a:round/>
              <a:headEnd type="none" w="sm" len="sm"/>
              <a:tailEnd type="none" w="sm" len="sm"/>
            </a:ln>
          </p:spPr>
          <p:txBody>
            <a:bodyPr spcFirstLastPara="1" wrap="square" lIns="91425" tIns="91425" rIns="91425" bIns="91425" anchor="t" anchorCtr="0">
              <a:spAutoFit/>
            </a:bodyPr>
            <a:lstStyle/>
            <a:p>
              <a:r>
                <a:rPr lang="pt-BR" sz="2000" b="1" dirty="0">
                  <a:solidFill>
                    <a:srgbClr val="0000FF"/>
                  </a:solidFill>
                  <a:latin typeface="Lato" panose="020F0502020204030203" pitchFamily="34" charset="0"/>
                  <a:ea typeface="Lato" panose="020F0502020204030203" pitchFamily="34" charset="0"/>
                  <a:cs typeface="Lato" panose="020F0502020204030203" pitchFamily="34" charset="0"/>
                  <a:sym typeface="Calibri"/>
                </a:rPr>
                <a:t>O que você poderia ser pago para fazer? </a:t>
              </a:r>
              <a:endParaRPr lang="pt-BR" sz="2000" b="1" dirty="0">
                <a:latin typeface="Lato" panose="020F0502020204030203" pitchFamily="34" charset="0"/>
                <a:ea typeface="Lato" panose="020F0502020204030203" pitchFamily="34" charset="0"/>
                <a:cs typeface="Lato" panose="020F0502020204030203" pitchFamily="34" charset="0"/>
                <a:sym typeface="Calibri"/>
              </a:endParaRPr>
            </a:p>
          </p:txBody>
        </p:sp>
        <p:cxnSp>
          <p:nvCxnSpPr>
            <p:cNvPr id="25" name="Google Shape;236;p32">
              <a:extLst>
                <a:ext uri="{FF2B5EF4-FFF2-40B4-BE49-F238E27FC236}">
                  <a16:creationId xmlns:a16="http://schemas.microsoft.com/office/drawing/2014/main" id="{60C486AD-3642-2644-E40E-08B9946706EE}"/>
                </a:ext>
              </a:extLst>
            </p:cNvPr>
            <p:cNvCxnSpPr>
              <a:cxnSpLocks/>
              <a:stCxn id="22" idx="1"/>
            </p:cNvCxnSpPr>
            <p:nvPr/>
          </p:nvCxnSpPr>
          <p:spPr>
            <a:xfrm rot="10800000" flipV="1">
              <a:off x="5114441" y="4281425"/>
              <a:ext cx="1651808" cy="267323"/>
            </a:xfrm>
            <a:prstGeom prst="curvedConnector3">
              <a:avLst>
                <a:gd name="adj1" fmla="val 50000"/>
              </a:avLst>
            </a:prstGeom>
            <a:noFill/>
            <a:ln w="28575" cap="flat" cmpd="sng">
              <a:solidFill>
                <a:srgbClr val="0000FF"/>
              </a:solidFill>
              <a:prstDash val="solid"/>
              <a:round/>
              <a:headEnd type="triangle" w="med" len="med"/>
              <a:tailEnd type="stealth" w="med" len="med"/>
            </a:ln>
          </p:spPr>
        </p:cxnSp>
        <p:sp>
          <p:nvSpPr>
            <p:cNvPr id="34" name="Google Shape;213;p31">
              <a:extLst>
                <a:ext uri="{FF2B5EF4-FFF2-40B4-BE49-F238E27FC236}">
                  <a16:creationId xmlns:a16="http://schemas.microsoft.com/office/drawing/2014/main" id="{CDE76329-3E77-B4C5-E8C5-5D38C9A1061C}"/>
                </a:ext>
              </a:extLst>
            </p:cNvPr>
            <p:cNvSpPr/>
            <p:nvPr/>
          </p:nvSpPr>
          <p:spPr>
            <a:xfrm>
              <a:off x="3398297" y="2460284"/>
              <a:ext cx="2560911" cy="2447804"/>
            </a:xfrm>
            <a:prstGeom prst="ellipse">
              <a:avLst/>
            </a:prstGeom>
            <a:noFill/>
            <a:ln w="38100"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6" name="Google Shape;216;p31">
              <a:extLst>
                <a:ext uri="{FF2B5EF4-FFF2-40B4-BE49-F238E27FC236}">
                  <a16:creationId xmlns:a16="http://schemas.microsoft.com/office/drawing/2014/main" id="{F63221AD-1421-730B-B236-B697D7DCCCBC}"/>
                </a:ext>
              </a:extLst>
            </p:cNvPr>
            <p:cNvSpPr txBox="1"/>
            <p:nvPr/>
          </p:nvSpPr>
          <p:spPr>
            <a:xfrm>
              <a:off x="3939642" y="4055408"/>
              <a:ext cx="1476262" cy="800189"/>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pt-BR" sz="2000" b="1" dirty="0">
                  <a:solidFill>
                    <a:srgbClr val="0000FF"/>
                  </a:solidFill>
                  <a:latin typeface="Lato" panose="020F0502020204030203" pitchFamily="34" charset="0"/>
                  <a:ea typeface="Lato" panose="020F0502020204030203" pitchFamily="34" charset="0"/>
                  <a:cs typeface="Lato" panose="020F0502020204030203" pitchFamily="34" charset="0"/>
                  <a:sym typeface="Calibri"/>
                </a:rPr>
                <a:t>Posso ser pago</a:t>
              </a:r>
              <a:endParaRPr sz="2000" b="1" dirty="0">
                <a:solidFill>
                  <a:srgbClr val="0000FF"/>
                </a:solidFill>
                <a:latin typeface="Lato" panose="020F0502020204030203" pitchFamily="34" charset="0"/>
                <a:ea typeface="Lato" panose="020F0502020204030203" pitchFamily="34" charset="0"/>
                <a:cs typeface="Lato" panose="020F0502020204030203" pitchFamily="34" charset="0"/>
                <a:sym typeface="Calibri"/>
              </a:endParaRPr>
            </a:p>
          </p:txBody>
        </p:sp>
      </p:grpSp>
      <p:grpSp>
        <p:nvGrpSpPr>
          <p:cNvPr id="90" name="Agrupar 89">
            <a:extLst>
              <a:ext uri="{FF2B5EF4-FFF2-40B4-BE49-F238E27FC236}">
                <a16:creationId xmlns:a16="http://schemas.microsoft.com/office/drawing/2014/main" id="{7FA12277-3467-7200-1839-44B623A1B47F}"/>
              </a:ext>
            </a:extLst>
          </p:cNvPr>
          <p:cNvGrpSpPr/>
          <p:nvPr/>
        </p:nvGrpSpPr>
        <p:grpSpPr>
          <a:xfrm>
            <a:off x="4262315" y="863093"/>
            <a:ext cx="4382171" cy="3192314"/>
            <a:chOff x="4262315" y="863093"/>
            <a:chExt cx="4382171" cy="3192314"/>
          </a:xfrm>
        </p:grpSpPr>
        <p:sp>
          <p:nvSpPr>
            <p:cNvPr id="24" name="Google Shape;235;p32">
              <a:extLst>
                <a:ext uri="{FF2B5EF4-FFF2-40B4-BE49-F238E27FC236}">
                  <a16:creationId xmlns:a16="http://schemas.microsoft.com/office/drawing/2014/main" id="{45AD1D52-4286-7B19-33DE-0E453E7584C3}"/>
                </a:ext>
              </a:extLst>
            </p:cNvPr>
            <p:cNvSpPr txBox="1"/>
            <p:nvPr/>
          </p:nvSpPr>
          <p:spPr>
            <a:xfrm>
              <a:off x="6583054" y="863093"/>
              <a:ext cx="2061432" cy="800189"/>
            </a:xfrm>
            <a:prstGeom prst="rect">
              <a:avLst/>
            </a:prstGeom>
            <a:noFill/>
            <a:ln w="19050" cap="flat" cmpd="sng">
              <a:solidFill>
                <a:srgbClr val="FF00FF"/>
              </a:solidFill>
              <a:prstDash val="solid"/>
              <a:round/>
              <a:headEnd type="none" w="sm" len="sm"/>
              <a:tailEnd type="none" w="sm" len="sm"/>
            </a:ln>
          </p:spPr>
          <p:txBody>
            <a:bodyPr spcFirstLastPara="1" wrap="square" lIns="91425" tIns="91425" rIns="91425" bIns="91425" anchor="t" anchorCtr="0">
              <a:spAutoFit/>
            </a:bodyPr>
            <a:lstStyle/>
            <a:p>
              <a:r>
                <a:rPr lang="pt-BR" sz="2000" b="1" dirty="0">
                  <a:solidFill>
                    <a:srgbClr val="FF00FF"/>
                  </a:solidFill>
                  <a:latin typeface="Lato" panose="020F0502020204030203" pitchFamily="34" charset="0"/>
                  <a:ea typeface="Lato" panose="020F0502020204030203" pitchFamily="34" charset="0"/>
                  <a:cs typeface="Lato" panose="020F0502020204030203" pitchFamily="34" charset="0"/>
                  <a:sym typeface="Calibri"/>
                </a:rPr>
                <a:t>Do que o mundo precisa? </a:t>
              </a:r>
              <a:endParaRPr sz="2000" b="1" dirty="0">
                <a:latin typeface="Lato" panose="020F0502020204030203" pitchFamily="34" charset="0"/>
                <a:ea typeface="Lato" panose="020F0502020204030203" pitchFamily="34" charset="0"/>
                <a:cs typeface="Lato" panose="020F0502020204030203" pitchFamily="34" charset="0"/>
                <a:sym typeface="Calibri"/>
              </a:endParaRPr>
            </a:p>
          </p:txBody>
        </p:sp>
        <p:cxnSp>
          <p:nvCxnSpPr>
            <p:cNvPr id="23" name="Google Shape;234;p32">
              <a:extLst>
                <a:ext uri="{FF2B5EF4-FFF2-40B4-BE49-F238E27FC236}">
                  <a16:creationId xmlns:a16="http://schemas.microsoft.com/office/drawing/2014/main" id="{25369F41-2EAD-2085-8370-3C7F7718529D}"/>
                </a:ext>
              </a:extLst>
            </p:cNvPr>
            <p:cNvCxnSpPr>
              <a:cxnSpLocks/>
            </p:cNvCxnSpPr>
            <p:nvPr/>
          </p:nvCxnSpPr>
          <p:spPr>
            <a:xfrm rot="5400000" flipH="1" flipV="1">
              <a:off x="6504222" y="1450157"/>
              <a:ext cx="885751" cy="1330432"/>
            </a:xfrm>
            <a:prstGeom prst="curvedConnector3">
              <a:avLst>
                <a:gd name="adj1" fmla="val 50000"/>
              </a:avLst>
            </a:prstGeom>
            <a:noFill/>
            <a:ln w="28575" cap="flat" cmpd="sng">
              <a:solidFill>
                <a:srgbClr val="FF00FF"/>
              </a:solidFill>
              <a:prstDash val="solid"/>
              <a:round/>
              <a:headEnd type="triangle" w="med" len="med"/>
              <a:tailEnd type="stealth" w="med" len="med"/>
            </a:ln>
          </p:spPr>
        </p:cxnSp>
        <p:sp>
          <p:nvSpPr>
            <p:cNvPr id="31" name="Google Shape;210;p31">
              <a:extLst>
                <a:ext uri="{FF2B5EF4-FFF2-40B4-BE49-F238E27FC236}">
                  <a16:creationId xmlns:a16="http://schemas.microsoft.com/office/drawing/2014/main" id="{C13C4057-6AC1-246A-1897-06126DFDE0E4}"/>
                </a:ext>
              </a:extLst>
            </p:cNvPr>
            <p:cNvSpPr/>
            <p:nvPr/>
          </p:nvSpPr>
          <p:spPr>
            <a:xfrm>
              <a:off x="4262315" y="1607603"/>
              <a:ext cx="2560911" cy="2447804"/>
            </a:xfrm>
            <a:prstGeom prst="ellipse">
              <a:avLst/>
            </a:prstGeom>
            <a:noFill/>
            <a:ln w="38100" cap="flat" cmpd="sng">
              <a:solidFill>
                <a:srgbClr val="FF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7" name="Google Shape;217;p31">
              <a:extLst>
                <a:ext uri="{FF2B5EF4-FFF2-40B4-BE49-F238E27FC236}">
                  <a16:creationId xmlns:a16="http://schemas.microsoft.com/office/drawing/2014/main" id="{74A81A1A-B1FE-6DCD-F6B4-684FE0DC1B15}"/>
                </a:ext>
              </a:extLst>
            </p:cNvPr>
            <p:cNvSpPr txBox="1"/>
            <p:nvPr/>
          </p:nvSpPr>
          <p:spPr>
            <a:xfrm rot="789">
              <a:off x="5633964" y="2509340"/>
              <a:ext cx="1279427" cy="814074"/>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pt-BR" sz="2000" b="1" dirty="0">
                  <a:solidFill>
                    <a:srgbClr val="FF00FF"/>
                  </a:solidFill>
                  <a:latin typeface="Lato" panose="020F0502020204030203" pitchFamily="34" charset="0"/>
                  <a:ea typeface="Lato" panose="020F0502020204030203" pitchFamily="34" charset="0"/>
                  <a:cs typeface="Lato" panose="020F0502020204030203" pitchFamily="34" charset="0"/>
                  <a:sym typeface="Calibri"/>
                </a:rPr>
                <a:t>O mundo precisa</a:t>
              </a:r>
              <a:endParaRPr sz="2000" b="1" dirty="0">
                <a:solidFill>
                  <a:srgbClr val="FF00FF"/>
                </a:solidFill>
                <a:latin typeface="Lato" panose="020F0502020204030203" pitchFamily="34" charset="0"/>
                <a:ea typeface="Lato" panose="020F0502020204030203" pitchFamily="34" charset="0"/>
                <a:cs typeface="Lato" panose="020F0502020204030203" pitchFamily="34" charset="0"/>
                <a:sym typeface="Calibri"/>
              </a:endParaRPr>
            </a:p>
          </p:txBody>
        </p:sp>
      </p:grpSp>
      <p:grpSp>
        <p:nvGrpSpPr>
          <p:cNvPr id="89" name="Agrupar 88">
            <a:extLst>
              <a:ext uri="{FF2B5EF4-FFF2-40B4-BE49-F238E27FC236}">
                <a16:creationId xmlns:a16="http://schemas.microsoft.com/office/drawing/2014/main" id="{7D38F632-6AEE-6C85-BC89-94EC08273F5C}"/>
              </a:ext>
            </a:extLst>
          </p:cNvPr>
          <p:cNvGrpSpPr/>
          <p:nvPr/>
        </p:nvGrpSpPr>
        <p:grpSpPr>
          <a:xfrm>
            <a:off x="415261" y="769586"/>
            <a:ext cx="5543954" cy="2447804"/>
            <a:chOff x="415261" y="769586"/>
            <a:chExt cx="5543954" cy="2447804"/>
          </a:xfrm>
        </p:grpSpPr>
        <p:sp>
          <p:nvSpPr>
            <p:cNvPr id="19" name="Google Shape;230;p32">
              <a:extLst>
                <a:ext uri="{FF2B5EF4-FFF2-40B4-BE49-F238E27FC236}">
                  <a16:creationId xmlns:a16="http://schemas.microsoft.com/office/drawing/2014/main" id="{1A0C7655-26BA-07BB-6A2C-DF6B8E036C50}"/>
                </a:ext>
              </a:extLst>
            </p:cNvPr>
            <p:cNvSpPr txBox="1"/>
            <p:nvPr/>
          </p:nvSpPr>
          <p:spPr>
            <a:xfrm>
              <a:off x="415261" y="1136876"/>
              <a:ext cx="2013718" cy="800189"/>
            </a:xfrm>
            <a:prstGeom prst="rect">
              <a:avLst/>
            </a:prstGeom>
            <a:noFill/>
            <a:ln w="19050" cap="flat" cmpd="sng">
              <a:solidFill>
                <a:srgbClr val="00B05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pt-BR" sz="2000" b="1" dirty="0">
                  <a:solidFill>
                    <a:srgbClr val="00B050"/>
                  </a:solidFill>
                  <a:latin typeface="Lato" panose="020F0502020204030203" pitchFamily="34" charset="0"/>
                  <a:ea typeface="Lato" panose="020F0502020204030203" pitchFamily="34" charset="0"/>
                  <a:cs typeface="Lato" panose="020F0502020204030203" pitchFamily="34" charset="0"/>
                  <a:sym typeface="Calibri"/>
                </a:rPr>
                <a:t>O que você ama fazer? </a:t>
              </a:r>
            </a:p>
          </p:txBody>
        </p:sp>
        <p:sp>
          <p:nvSpPr>
            <p:cNvPr id="32" name="Google Shape;211;p31">
              <a:extLst>
                <a:ext uri="{FF2B5EF4-FFF2-40B4-BE49-F238E27FC236}">
                  <a16:creationId xmlns:a16="http://schemas.microsoft.com/office/drawing/2014/main" id="{D5E3E48A-F1E3-AC9D-B8BC-94597E61A62B}"/>
                </a:ext>
              </a:extLst>
            </p:cNvPr>
            <p:cNvSpPr/>
            <p:nvPr/>
          </p:nvSpPr>
          <p:spPr>
            <a:xfrm>
              <a:off x="3398304" y="769586"/>
              <a:ext cx="2560911" cy="2447804"/>
            </a:xfrm>
            <a:prstGeom prst="ellipse">
              <a:avLst/>
            </a:prstGeom>
            <a:noFill/>
            <a:ln w="38100" cap="flat" cmpd="sng">
              <a:solidFill>
                <a:srgbClr val="00B05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 name="Google Shape;219;p31">
              <a:extLst>
                <a:ext uri="{FF2B5EF4-FFF2-40B4-BE49-F238E27FC236}">
                  <a16:creationId xmlns:a16="http://schemas.microsoft.com/office/drawing/2014/main" id="{9D4C15F7-90F5-D397-8A5E-9E949A7EA15F}"/>
                </a:ext>
              </a:extLst>
            </p:cNvPr>
            <p:cNvSpPr txBox="1"/>
            <p:nvPr/>
          </p:nvSpPr>
          <p:spPr>
            <a:xfrm>
              <a:off x="4049417" y="1022447"/>
              <a:ext cx="1228309" cy="492412"/>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pt-BR" sz="2000" b="1" dirty="0">
                  <a:solidFill>
                    <a:srgbClr val="00B050"/>
                  </a:solidFill>
                  <a:latin typeface="Lato" panose="020F0502020204030203" pitchFamily="34" charset="0"/>
                  <a:ea typeface="Lato" panose="020F0502020204030203" pitchFamily="34" charset="0"/>
                  <a:cs typeface="Lato" panose="020F0502020204030203" pitchFamily="34" charset="0"/>
                  <a:sym typeface="Calibri"/>
                </a:rPr>
                <a:t>Eu amo</a:t>
              </a:r>
              <a:endParaRPr sz="2000" b="1" dirty="0">
                <a:solidFill>
                  <a:srgbClr val="00B050"/>
                </a:solidFill>
                <a:latin typeface="Lato" panose="020F0502020204030203" pitchFamily="34" charset="0"/>
                <a:ea typeface="Lato" panose="020F0502020204030203" pitchFamily="34" charset="0"/>
                <a:cs typeface="Lato" panose="020F0502020204030203" pitchFamily="34" charset="0"/>
                <a:sym typeface="Calibri"/>
              </a:endParaRPr>
            </a:p>
          </p:txBody>
        </p:sp>
        <p:cxnSp>
          <p:nvCxnSpPr>
            <p:cNvPr id="66" name="Google Shape;232;p32">
              <a:extLst>
                <a:ext uri="{FF2B5EF4-FFF2-40B4-BE49-F238E27FC236}">
                  <a16:creationId xmlns:a16="http://schemas.microsoft.com/office/drawing/2014/main" id="{41B8A962-53E1-2BB6-2560-9A3AEE13E2DB}"/>
                </a:ext>
              </a:extLst>
            </p:cNvPr>
            <p:cNvCxnSpPr>
              <a:cxnSpLocks/>
              <a:endCxn id="19" idx="3"/>
            </p:cNvCxnSpPr>
            <p:nvPr/>
          </p:nvCxnSpPr>
          <p:spPr>
            <a:xfrm rot="10800000" flipV="1">
              <a:off x="2428979" y="1269631"/>
              <a:ext cx="1732316" cy="267340"/>
            </a:xfrm>
            <a:prstGeom prst="curvedConnector3">
              <a:avLst>
                <a:gd name="adj1" fmla="val 50000"/>
              </a:avLst>
            </a:prstGeom>
            <a:noFill/>
            <a:ln w="28575" cap="flat" cmpd="sng">
              <a:solidFill>
                <a:srgbClr val="00B050"/>
              </a:solidFill>
              <a:prstDash val="solid"/>
              <a:round/>
              <a:headEnd type="triangle" w="med" len="med"/>
              <a:tailEnd type="stealth" w="med" len="med"/>
            </a:ln>
          </p:spPr>
        </p:cxnSp>
      </p:grpSp>
      <mc:AlternateContent xmlns:mc="http://schemas.openxmlformats.org/markup-compatibility/2006" xmlns:a14="http://schemas.microsoft.com/office/drawing/2010/main">
        <mc:Choice Requires="a14">
          <p:sp>
            <p:nvSpPr>
              <p:cNvPr id="5" name="CaixaDeTexto 4">
                <a:extLst>
                  <a:ext uri="{FF2B5EF4-FFF2-40B4-BE49-F238E27FC236}">
                    <a16:creationId xmlns:a16="http://schemas.microsoft.com/office/drawing/2014/main" id="{7ED2E019-D3A2-3D30-1D80-FDCCB8E64CE8}"/>
                  </a:ext>
                </a:extLst>
              </p:cNvPr>
              <p:cNvSpPr txBox="1"/>
              <p:nvPr/>
            </p:nvSpPr>
            <p:spPr>
              <a:xfrm>
                <a:off x="3398297" y="313245"/>
                <a:ext cx="5384760" cy="400110"/>
              </a:xfrm>
              <a:prstGeom prst="rect">
                <a:avLst/>
              </a:prstGeom>
              <a:noFill/>
              <a:ln w="19050">
                <a:solidFill>
                  <a:schemeClr val="tx1"/>
                </a:solidFill>
              </a:ln>
            </p:spPr>
            <p:txBody>
              <a:bodyPr wrap="square">
                <a:spAutoFit/>
              </a:bodyPr>
              <a:lstStyle/>
              <a:p>
                <a:pPr marL="0" lvl="0" indent="0" algn="ctr" rtl="0">
                  <a:spcBef>
                    <a:spcPts val="0"/>
                  </a:spcBef>
                  <a:spcAft>
                    <a:spcPts val="0"/>
                  </a:spcAft>
                  <a:buNone/>
                </a:pPr>
                <a:r>
                  <a:rPr lang="pt-BR" sz="2000" dirty="0">
                    <a:solidFill>
                      <a:schemeClr val="tx1"/>
                    </a:solidFill>
                    <a:latin typeface="Lato" panose="020F0502020204030203" pitchFamily="34" charset="0"/>
                    <a:ea typeface="Lato" panose="020F0502020204030203" pitchFamily="34" charset="0"/>
                    <a:cs typeface="Lato" panose="020F0502020204030203" pitchFamily="34" charset="0"/>
                    <a:sym typeface="Calibri"/>
                  </a:rPr>
                  <a:t>Respostas comuns </a:t>
                </a:r>
                <a14:m>
                  <m:oMath xmlns:m="http://schemas.openxmlformats.org/officeDocument/2006/math">
                    <m:r>
                      <a:rPr lang="pt-BR" sz="2000" i="1" smtClean="0">
                        <a:solidFill>
                          <a:schemeClr val="tx1"/>
                        </a:solidFill>
                        <a:latin typeface="Cambria Math" panose="02040503050406030204" pitchFamily="18" charset="0"/>
                        <a:ea typeface="Cambria Math" panose="02040503050406030204" pitchFamily="18" charset="0"/>
                        <a:cs typeface="Lato" panose="020F0502020204030203" pitchFamily="34" charset="0"/>
                        <a:sym typeface="Calibri"/>
                      </a:rPr>
                      <m:t>→</m:t>
                    </m:r>
                  </m:oMath>
                </a14:m>
                <a:r>
                  <a:rPr lang="pt-BR" sz="2000" dirty="0">
                    <a:solidFill>
                      <a:schemeClr val="tx1"/>
                    </a:solidFill>
                    <a:latin typeface="Lato" panose="020F0502020204030203" pitchFamily="34" charset="0"/>
                    <a:ea typeface="Lato" panose="020F0502020204030203" pitchFamily="34" charset="0"/>
                    <a:cs typeface="Lato" panose="020F0502020204030203" pitchFamily="34" charset="0"/>
                    <a:sym typeface="Calibri"/>
                  </a:rPr>
                  <a:t> colocar nas intersecções</a:t>
                </a:r>
              </a:p>
            </p:txBody>
          </p:sp>
        </mc:Choice>
        <mc:Fallback xmlns="">
          <p:sp>
            <p:nvSpPr>
              <p:cNvPr id="5" name="CaixaDeTexto 4">
                <a:extLst>
                  <a:ext uri="{FF2B5EF4-FFF2-40B4-BE49-F238E27FC236}">
                    <a16:creationId xmlns:a16="http://schemas.microsoft.com/office/drawing/2014/main" id="{7ED2E019-D3A2-3D30-1D80-FDCCB8E64CE8}"/>
                  </a:ext>
                </a:extLst>
              </p:cNvPr>
              <p:cNvSpPr txBox="1">
                <a:spLocks noRot="1" noChangeAspect="1" noMove="1" noResize="1" noEditPoints="1" noAdjustHandles="1" noChangeArrowheads="1" noChangeShapeType="1" noTextEdit="1"/>
              </p:cNvSpPr>
              <p:nvPr/>
            </p:nvSpPr>
            <p:spPr>
              <a:xfrm>
                <a:off x="3398297" y="313245"/>
                <a:ext cx="5384760" cy="400110"/>
              </a:xfrm>
              <a:prstGeom prst="rect">
                <a:avLst/>
              </a:prstGeom>
              <a:blipFill>
                <a:blip r:embed="rId3"/>
                <a:stretch>
                  <a:fillRect t="-5797" b="-21739"/>
                </a:stretch>
              </a:blipFill>
              <a:ln w="19050">
                <a:solidFill>
                  <a:schemeClr val="tx1"/>
                </a:solidFill>
              </a:ln>
            </p:spPr>
            <p:txBody>
              <a:bodyPr/>
              <a:lstStyle/>
              <a:p>
                <a:r>
                  <a:rPr lang="pt-BR">
                    <a:noFill/>
                  </a:rPr>
                  <a:t> </a:t>
                </a:r>
              </a:p>
            </p:txBody>
          </p:sp>
        </mc:Fallback>
      </mc:AlternateContent>
    </p:spTree>
    <p:extLst>
      <p:ext uri="{BB962C8B-B14F-4D97-AF65-F5344CB8AC3E}">
        <p14:creationId xmlns:p14="http://schemas.microsoft.com/office/powerpoint/2010/main" val="3899266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7"/>
                                        </p:tgtEl>
                                        <p:attrNameLst>
                                          <p:attrName>style.visibility</p:attrName>
                                        </p:attrNameLst>
                                      </p:cBhvr>
                                      <p:to>
                                        <p:strVal val="visible"/>
                                      </p:to>
                                    </p:set>
                                    <p:animEffect transition="in" filter="fade">
                                      <p:cBhvr>
                                        <p:cTn id="7" dur="500"/>
                                        <p:tgtEl>
                                          <p:spTgt spid="8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8"/>
                                        </p:tgtEl>
                                        <p:attrNameLst>
                                          <p:attrName>style.visibility</p:attrName>
                                        </p:attrNameLst>
                                      </p:cBhvr>
                                      <p:to>
                                        <p:strVal val="visible"/>
                                      </p:to>
                                    </p:set>
                                    <p:animEffect transition="in" filter="fade">
                                      <p:cBhvr>
                                        <p:cTn id="12" dur="500"/>
                                        <p:tgtEl>
                                          <p:spTgt spid="8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0"/>
                                        </p:tgtEl>
                                        <p:attrNameLst>
                                          <p:attrName>style.visibility</p:attrName>
                                        </p:attrNameLst>
                                      </p:cBhvr>
                                      <p:to>
                                        <p:strVal val="visible"/>
                                      </p:to>
                                    </p:set>
                                    <p:animEffect transition="in" filter="fade">
                                      <p:cBhvr>
                                        <p:cTn id="17" dur="500"/>
                                        <p:tgtEl>
                                          <p:spTgt spid="9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Agrupar 10">
            <a:extLst>
              <a:ext uri="{FF2B5EF4-FFF2-40B4-BE49-F238E27FC236}">
                <a16:creationId xmlns:a16="http://schemas.microsoft.com/office/drawing/2014/main" id="{19784C6A-6069-8A3B-67F6-AB4A3CA41CFD}"/>
              </a:ext>
            </a:extLst>
          </p:cNvPr>
          <p:cNvGrpSpPr/>
          <p:nvPr/>
        </p:nvGrpSpPr>
        <p:grpSpPr>
          <a:xfrm>
            <a:off x="370356" y="508861"/>
            <a:ext cx="3487780" cy="3285820"/>
            <a:chOff x="4333843" y="481960"/>
            <a:chExt cx="3561582" cy="3355348"/>
          </a:xfrm>
        </p:grpSpPr>
        <p:sp>
          <p:nvSpPr>
            <p:cNvPr id="14" name="Google Shape;211;p31">
              <a:extLst>
                <a:ext uri="{FF2B5EF4-FFF2-40B4-BE49-F238E27FC236}">
                  <a16:creationId xmlns:a16="http://schemas.microsoft.com/office/drawing/2014/main" id="{917B24B7-FE2B-35F9-D45E-7C3B6B577ACC}"/>
                </a:ext>
              </a:extLst>
            </p:cNvPr>
            <p:cNvSpPr/>
            <p:nvPr/>
          </p:nvSpPr>
          <p:spPr>
            <a:xfrm>
              <a:off x="5280325" y="481960"/>
              <a:ext cx="2615100" cy="2499600"/>
            </a:xfrm>
            <a:prstGeom prst="ellipse">
              <a:avLst/>
            </a:prstGeom>
            <a:noFill/>
            <a:ln w="38100" cap="flat" cmpd="sng">
              <a:solidFill>
                <a:srgbClr val="00B05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 name="Google Shape;212;p31">
              <a:extLst>
                <a:ext uri="{FF2B5EF4-FFF2-40B4-BE49-F238E27FC236}">
                  <a16:creationId xmlns:a16="http://schemas.microsoft.com/office/drawing/2014/main" id="{30C490D5-D016-4B36-43C7-4767DA3B4B0B}"/>
                </a:ext>
              </a:extLst>
            </p:cNvPr>
            <p:cNvSpPr/>
            <p:nvPr/>
          </p:nvSpPr>
          <p:spPr>
            <a:xfrm>
              <a:off x="4333843" y="1337708"/>
              <a:ext cx="2615100" cy="2499600"/>
            </a:xfrm>
            <a:prstGeom prst="ellipse">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 name="Google Shape;215;p31">
              <a:extLst>
                <a:ext uri="{FF2B5EF4-FFF2-40B4-BE49-F238E27FC236}">
                  <a16:creationId xmlns:a16="http://schemas.microsoft.com/office/drawing/2014/main" id="{E3472424-F853-73E6-E5DF-92B8EABABDBB}"/>
                </a:ext>
              </a:extLst>
            </p:cNvPr>
            <p:cNvSpPr txBox="1"/>
            <p:nvPr/>
          </p:nvSpPr>
          <p:spPr>
            <a:xfrm>
              <a:off x="4351613" y="2311185"/>
              <a:ext cx="1254300" cy="502831"/>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2000" b="1" dirty="0">
                  <a:solidFill>
                    <a:srgbClr val="FF0000"/>
                  </a:solidFill>
                  <a:latin typeface="Lato" panose="020F0502020204030203" pitchFamily="34" charset="0"/>
                  <a:ea typeface="Lato" panose="020F0502020204030203" pitchFamily="34" charset="0"/>
                  <a:cs typeface="Lato" panose="020F0502020204030203" pitchFamily="34" charset="0"/>
                  <a:sym typeface="Calibri"/>
                </a:rPr>
                <a:t>Sou bom</a:t>
              </a:r>
              <a:endParaRPr sz="2000" b="1" dirty="0">
                <a:solidFill>
                  <a:srgbClr val="FF0000"/>
                </a:solidFill>
                <a:latin typeface="Lato" panose="020F0502020204030203" pitchFamily="34" charset="0"/>
                <a:ea typeface="Lato" panose="020F0502020204030203" pitchFamily="34" charset="0"/>
                <a:cs typeface="Lato" panose="020F0502020204030203" pitchFamily="34" charset="0"/>
                <a:sym typeface="Calibri"/>
              </a:endParaRPr>
            </a:p>
          </p:txBody>
        </p:sp>
        <p:sp>
          <p:nvSpPr>
            <p:cNvPr id="27" name="Google Shape;219;p31">
              <a:extLst>
                <a:ext uri="{FF2B5EF4-FFF2-40B4-BE49-F238E27FC236}">
                  <a16:creationId xmlns:a16="http://schemas.microsoft.com/office/drawing/2014/main" id="{0EB39684-1688-7DB9-739B-F59904E9EC63}"/>
                </a:ext>
              </a:extLst>
            </p:cNvPr>
            <p:cNvSpPr txBox="1"/>
            <p:nvPr/>
          </p:nvSpPr>
          <p:spPr>
            <a:xfrm>
              <a:off x="5945215" y="740172"/>
              <a:ext cx="1254300" cy="502831"/>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pt-BR" sz="2000" b="1" dirty="0">
                  <a:solidFill>
                    <a:srgbClr val="00B050"/>
                  </a:solidFill>
                  <a:latin typeface="Lato" panose="020F0502020204030203" pitchFamily="34" charset="0"/>
                  <a:ea typeface="Lato" panose="020F0502020204030203" pitchFamily="34" charset="0"/>
                  <a:cs typeface="Lato" panose="020F0502020204030203" pitchFamily="34" charset="0"/>
                  <a:sym typeface="Calibri"/>
                </a:rPr>
                <a:t>Eu amo</a:t>
              </a:r>
              <a:endParaRPr sz="2000" b="1" dirty="0">
                <a:solidFill>
                  <a:srgbClr val="00B050"/>
                </a:solidFill>
                <a:latin typeface="Lato" panose="020F0502020204030203" pitchFamily="34" charset="0"/>
                <a:ea typeface="Lato" panose="020F0502020204030203" pitchFamily="34" charset="0"/>
                <a:cs typeface="Lato" panose="020F0502020204030203" pitchFamily="34" charset="0"/>
                <a:sym typeface="Calibri"/>
              </a:endParaRPr>
            </a:p>
          </p:txBody>
        </p:sp>
      </p:grpSp>
      <p:sp>
        <p:nvSpPr>
          <p:cNvPr id="41" name="CaixaDeTexto 40">
            <a:extLst>
              <a:ext uri="{FF2B5EF4-FFF2-40B4-BE49-F238E27FC236}">
                <a16:creationId xmlns:a16="http://schemas.microsoft.com/office/drawing/2014/main" id="{60B0E4A7-5829-21EB-2663-5E392EAA6908}"/>
              </a:ext>
            </a:extLst>
          </p:cNvPr>
          <p:cNvSpPr txBox="1"/>
          <p:nvPr/>
        </p:nvSpPr>
        <p:spPr>
          <a:xfrm rot="2125262">
            <a:off x="1387790" y="1691027"/>
            <a:ext cx="931717" cy="400110"/>
          </a:xfrm>
          <a:prstGeom prst="rect">
            <a:avLst/>
          </a:prstGeom>
          <a:noFill/>
        </p:spPr>
        <p:txBody>
          <a:bodyPr wrap="square">
            <a:spAutoFit/>
          </a:bodyPr>
          <a:lstStyle/>
          <a:p>
            <a:pPr algn="ctr"/>
            <a:r>
              <a:rPr lang="pt-BR" sz="2000" b="1" i="1" dirty="0">
                <a:solidFill>
                  <a:srgbClr val="202122"/>
                </a:solidFill>
                <a:effectLst/>
                <a:latin typeface="Lato" panose="020F0502020204030203" pitchFamily="34" charset="0"/>
                <a:ea typeface="Lato" panose="020F0502020204030203" pitchFamily="34" charset="0"/>
                <a:cs typeface="Lato" panose="020F0502020204030203" pitchFamily="34" charset="0"/>
              </a:rPr>
              <a:t>Paixão</a:t>
            </a:r>
            <a:endParaRPr lang="pt-BR" sz="2000" dirty="0"/>
          </a:p>
        </p:txBody>
      </p:sp>
      <p:sp>
        <p:nvSpPr>
          <p:cNvPr id="43" name="CaixaDeTexto 42">
            <a:extLst>
              <a:ext uri="{FF2B5EF4-FFF2-40B4-BE49-F238E27FC236}">
                <a16:creationId xmlns:a16="http://schemas.microsoft.com/office/drawing/2014/main" id="{933B8141-CB6F-B1B9-D92B-F840AF9ACC47}"/>
              </a:ext>
            </a:extLst>
          </p:cNvPr>
          <p:cNvSpPr txBox="1"/>
          <p:nvPr/>
        </p:nvSpPr>
        <p:spPr>
          <a:xfrm>
            <a:off x="4579435" y="508861"/>
            <a:ext cx="4276800" cy="760978"/>
          </a:xfrm>
          <a:prstGeom prst="rect">
            <a:avLst/>
          </a:prstGeom>
          <a:noFill/>
        </p:spPr>
        <p:txBody>
          <a:bodyPr wrap="square">
            <a:spAutoFit/>
          </a:bodyPr>
          <a:lstStyle/>
          <a:p>
            <a:pPr lvl="0" algn="ctr">
              <a:lnSpc>
                <a:spcPct val="114000"/>
              </a:lnSpc>
            </a:pPr>
            <a:r>
              <a:rPr lang="pt-BR" sz="2000" dirty="0">
                <a:latin typeface="Lato" panose="020F0502020204030203" pitchFamily="34" charset="0"/>
                <a:ea typeface="Lato" panose="020F0502020204030203" pitchFamily="34" charset="0"/>
                <a:cs typeface="Lato" panose="020F0502020204030203" pitchFamily="34" charset="0"/>
              </a:rPr>
              <a:t>A intersecção entre o que você </a:t>
            </a:r>
            <a:r>
              <a:rPr lang="pt-BR" sz="2000" b="1" dirty="0">
                <a:solidFill>
                  <a:srgbClr val="00B050"/>
                </a:solidFill>
                <a:latin typeface="Lato" panose="020F0502020204030203" pitchFamily="34" charset="0"/>
                <a:ea typeface="Lato" panose="020F0502020204030203" pitchFamily="34" charset="0"/>
                <a:cs typeface="Lato" panose="020F0502020204030203" pitchFamily="34" charset="0"/>
              </a:rPr>
              <a:t>ama</a:t>
            </a:r>
            <a:r>
              <a:rPr lang="pt-BR" sz="2000" dirty="0">
                <a:latin typeface="Lato" panose="020F0502020204030203" pitchFamily="34" charset="0"/>
                <a:ea typeface="Lato" panose="020F0502020204030203" pitchFamily="34" charset="0"/>
                <a:cs typeface="Lato" panose="020F0502020204030203" pitchFamily="34" charset="0"/>
              </a:rPr>
              <a:t> e o que você </a:t>
            </a:r>
            <a:r>
              <a:rPr lang="pt-BR" sz="2000" b="1" dirty="0">
                <a:solidFill>
                  <a:srgbClr val="FF0000"/>
                </a:solidFill>
                <a:latin typeface="Lato" panose="020F0502020204030203" pitchFamily="34" charset="0"/>
                <a:ea typeface="Lato" panose="020F0502020204030203" pitchFamily="34" charset="0"/>
                <a:cs typeface="Lato" panose="020F0502020204030203" pitchFamily="34" charset="0"/>
              </a:rPr>
              <a:t>faz bem </a:t>
            </a:r>
            <a:r>
              <a:rPr lang="pt-BR" sz="2000" dirty="0">
                <a:latin typeface="Lato" panose="020F0502020204030203" pitchFamily="34" charset="0"/>
                <a:ea typeface="Lato" panose="020F0502020204030203" pitchFamily="34" charset="0"/>
                <a:cs typeface="Lato" panose="020F0502020204030203" pitchFamily="34" charset="0"/>
              </a:rPr>
              <a:t>é a sua </a:t>
            </a:r>
            <a:r>
              <a:rPr lang="pt-BR" sz="2000" b="1" dirty="0">
                <a:latin typeface="Lato" panose="020F0502020204030203" pitchFamily="34" charset="0"/>
                <a:ea typeface="Lato" panose="020F0502020204030203" pitchFamily="34" charset="0"/>
                <a:cs typeface="Lato" panose="020F0502020204030203" pitchFamily="34" charset="0"/>
              </a:rPr>
              <a:t>paixão</a:t>
            </a:r>
            <a:r>
              <a:rPr lang="pt-BR" sz="2000" dirty="0">
                <a:latin typeface="Lato" panose="020F0502020204030203" pitchFamily="34" charset="0"/>
                <a:ea typeface="Lato" panose="020F0502020204030203" pitchFamily="34" charset="0"/>
                <a:cs typeface="Lato" panose="020F0502020204030203" pitchFamily="34" charset="0"/>
              </a:rPr>
              <a:t>.</a:t>
            </a:r>
            <a:endParaRPr lang="pt-BR" sz="2000" b="1" dirty="0">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4136091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grpId="0" nodeType="afterEffect">
                                  <p:stCondLst>
                                    <p:cond delay="0"/>
                                  </p:stCondLst>
                                  <p:childTnLst>
                                    <p:animEffect transition="out" filter="fade">
                                      <p:cBhvr>
                                        <p:cTn id="6" dur="2000" tmFilter="0, 0; .2, .5; .8, .5; 1, 0"/>
                                        <p:tgtEl>
                                          <p:spTgt spid="41"/>
                                        </p:tgtEl>
                                      </p:cBhvr>
                                    </p:animEffect>
                                    <p:animScale>
                                      <p:cBhvr>
                                        <p:cTn id="7" dur="1000" autoRev="1" fill="hold"/>
                                        <p:tgtEl>
                                          <p:spTgt spid="41"/>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Agrupar 10">
            <a:extLst>
              <a:ext uri="{FF2B5EF4-FFF2-40B4-BE49-F238E27FC236}">
                <a16:creationId xmlns:a16="http://schemas.microsoft.com/office/drawing/2014/main" id="{19784C6A-6069-8A3B-67F6-AB4A3CA41CFD}"/>
              </a:ext>
            </a:extLst>
          </p:cNvPr>
          <p:cNvGrpSpPr/>
          <p:nvPr/>
        </p:nvGrpSpPr>
        <p:grpSpPr>
          <a:xfrm>
            <a:off x="370357" y="1346877"/>
            <a:ext cx="3487773" cy="3300487"/>
            <a:chOff x="4333843" y="1337708"/>
            <a:chExt cx="3561574" cy="3370325"/>
          </a:xfrm>
        </p:grpSpPr>
        <p:sp>
          <p:nvSpPr>
            <p:cNvPr id="15" name="Google Shape;212;p31">
              <a:extLst>
                <a:ext uri="{FF2B5EF4-FFF2-40B4-BE49-F238E27FC236}">
                  <a16:creationId xmlns:a16="http://schemas.microsoft.com/office/drawing/2014/main" id="{30C490D5-D016-4B36-43C7-4767DA3B4B0B}"/>
                </a:ext>
              </a:extLst>
            </p:cNvPr>
            <p:cNvSpPr/>
            <p:nvPr/>
          </p:nvSpPr>
          <p:spPr>
            <a:xfrm>
              <a:off x="4333843" y="1337708"/>
              <a:ext cx="2615100" cy="2499600"/>
            </a:xfrm>
            <a:prstGeom prst="ellipse">
              <a:avLst/>
            </a:prstGeom>
            <a:noFill/>
            <a:ln w="3810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 name="Google Shape;213;p31">
              <a:extLst>
                <a:ext uri="{FF2B5EF4-FFF2-40B4-BE49-F238E27FC236}">
                  <a16:creationId xmlns:a16="http://schemas.microsoft.com/office/drawing/2014/main" id="{FD9B2239-7EFB-BA1C-3FEC-E643638897BE}"/>
                </a:ext>
              </a:extLst>
            </p:cNvPr>
            <p:cNvSpPr/>
            <p:nvPr/>
          </p:nvSpPr>
          <p:spPr>
            <a:xfrm>
              <a:off x="5280317" y="2208433"/>
              <a:ext cx="2615100" cy="2499600"/>
            </a:xfrm>
            <a:prstGeom prst="ellipse">
              <a:avLst/>
            </a:prstGeom>
            <a:noFill/>
            <a:ln w="38100"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 name="Google Shape;215;p31">
              <a:extLst>
                <a:ext uri="{FF2B5EF4-FFF2-40B4-BE49-F238E27FC236}">
                  <a16:creationId xmlns:a16="http://schemas.microsoft.com/office/drawing/2014/main" id="{E3472424-F853-73E6-E5DF-92B8EABABDBB}"/>
                </a:ext>
              </a:extLst>
            </p:cNvPr>
            <p:cNvSpPr txBox="1"/>
            <p:nvPr/>
          </p:nvSpPr>
          <p:spPr>
            <a:xfrm>
              <a:off x="4351613" y="2311185"/>
              <a:ext cx="1254300" cy="502831"/>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2000" b="1" dirty="0">
                  <a:solidFill>
                    <a:srgbClr val="FF0000"/>
                  </a:solidFill>
                  <a:latin typeface="Lato" panose="020F0502020204030203" pitchFamily="34" charset="0"/>
                  <a:ea typeface="Lato" panose="020F0502020204030203" pitchFamily="34" charset="0"/>
                  <a:cs typeface="Lato" panose="020F0502020204030203" pitchFamily="34" charset="0"/>
                  <a:sym typeface="Calibri"/>
                </a:rPr>
                <a:t>Sou bom</a:t>
              </a:r>
              <a:endParaRPr sz="2000" b="1" dirty="0">
                <a:solidFill>
                  <a:srgbClr val="FF0000"/>
                </a:solidFill>
                <a:latin typeface="Lato" panose="020F0502020204030203" pitchFamily="34" charset="0"/>
                <a:ea typeface="Lato" panose="020F0502020204030203" pitchFamily="34" charset="0"/>
                <a:cs typeface="Lato" panose="020F0502020204030203" pitchFamily="34" charset="0"/>
                <a:sym typeface="Calibri"/>
              </a:endParaRPr>
            </a:p>
          </p:txBody>
        </p:sp>
        <p:sp>
          <p:nvSpPr>
            <p:cNvPr id="18" name="Google Shape;216;p31">
              <a:extLst>
                <a:ext uri="{FF2B5EF4-FFF2-40B4-BE49-F238E27FC236}">
                  <a16:creationId xmlns:a16="http://schemas.microsoft.com/office/drawing/2014/main" id="{F13B0DEE-7457-F6A0-8597-05F1B4A9EFEC}"/>
                </a:ext>
              </a:extLst>
            </p:cNvPr>
            <p:cNvSpPr txBox="1"/>
            <p:nvPr/>
          </p:nvSpPr>
          <p:spPr>
            <a:xfrm>
              <a:off x="5833117" y="3837310"/>
              <a:ext cx="1507500" cy="817121"/>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pt-BR" sz="2000" b="1" dirty="0">
                  <a:solidFill>
                    <a:srgbClr val="0000FF"/>
                  </a:solidFill>
                  <a:latin typeface="Lato" panose="020F0502020204030203" pitchFamily="34" charset="0"/>
                  <a:ea typeface="Lato" panose="020F0502020204030203" pitchFamily="34" charset="0"/>
                  <a:cs typeface="Lato" panose="020F0502020204030203" pitchFamily="34" charset="0"/>
                  <a:sym typeface="Calibri"/>
                </a:rPr>
                <a:t>Posso ser pago</a:t>
              </a:r>
              <a:endParaRPr sz="2000" b="1" dirty="0">
                <a:solidFill>
                  <a:srgbClr val="0000FF"/>
                </a:solidFill>
                <a:latin typeface="Lato" panose="020F0502020204030203" pitchFamily="34" charset="0"/>
                <a:ea typeface="Lato" panose="020F0502020204030203" pitchFamily="34" charset="0"/>
                <a:cs typeface="Lato" panose="020F0502020204030203" pitchFamily="34" charset="0"/>
                <a:sym typeface="Calibri"/>
              </a:endParaRPr>
            </a:p>
          </p:txBody>
        </p:sp>
      </p:grpSp>
      <p:sp>
        <p:nvSpPr>
          <p:cNvPr id="42" name="CaixaDeTexto 41">
            <a:extLst>
              <a:ext uri="{FF2B5EF4-FFF2-40B4-BE49-F238E27FC236}">
                <a16:creationId xmlns:a16="http://schemas.microsoft.com/office/drawing/2014/main" id="{961CCAAF-6ABD-3AC3-C41D-ED7DC33A8005}"/>
              </a:ext>
            </a:extLst>
          </p:cNvPr>
          <p:cNvSpPr txBox="1"/>
          <p:nvPr/>
        </p:nvSpPr>
        <p:spPr>
          <a:xfrm rot="18796144">
            <a:off x="1161071" y="3099865"/>
            <a:ext cx="1237067" cy="400110"/>
          </a:xfrm>
          <a:prstGeom prst="rect">
            <a:avLst/>
          </a:prstGeom>
          <a:noFill/>
        </p:spPr>
        <p:txBody>
          <a:bodyPr wrap="square">
            <a:spAutoFit/>
          </a:bodyPr>
          <a:lstStyle/>
          <a:p>
            <a:pPr algn="ctr"/>
            <a:r>
              <a:rPr lang="pt-BR" sz="2000" b="1" i="1" dirty="0">
                <a:solidFill>
                  <a:srgbClr val="202122"/>
                </a:solidFill>
                <a:effectLst/>
                <a:latin typeface="Lato" panose="020F0502020204030203" pitchFamily="34" charset="0"/>
                <a:ea typeface="Lato" panose="020F0502020204030203" pitchFamily="34" charset="0"/>
                <a:cs typeface="Lato" panose="020F0502020204030203" pitchFamily="34" charset="0"/>
              </a:rPr>
              <a:t>Profissão</a:t>
            </a:r>
            <a:endParaRPr lang="pt-BR" sz="2000" dirty="0"/>
          </a:p>
        </p:txBody>
      </p:sp>
      <p:sp>
        <p:nvSpPr>
          <p:cNvPr id="7" name="CaixaDeTexto 6">
            <a:extLst>
              <a:ext uri="{FF2B5EF4-FFF2-40B4-BE49-F238E27FC236}">
                <a16:creationId xmlns:a16="http://schemas.microsoft.com/office/drawing/2014/main" id="{2F94073F-4139-D8A9-A229-901D035C09F1}"/>
              </a:ext>
            </a:extLst>
          </p:cNvPr>
          <p:cNvSpPr txBox="1"/>
          <p:nvPr/>
        </p:nvSpPr>
        <p:spPr>
          <a:xfrm>
            <a:off x="4748015" y="1456829"/>
            <a:ext cx="3880801" cy="1465786"/>
          </a:xfrm>
          <a:prstGeom prst="rect">
            <a:avLst/>
          </a:prstGeom>
          <a:noFill/>
        </p:spPr>
        <p:txBody>
          <a:bodyPr wrap="square">
            <a:spAutoFit/>
          </a:bodyPr>
          <a:lstStyle/>
          <a:p>
            <a:pPr algn="ctr">
              <a:lnSpc>
                <a:spcPct val="114000"/>
              </a:lnSpc>
            </a:pPr>
            <a:r>
              <a:rPr lang="pt-BR" sz="2000" dirty="0">
                <a:latin typeface="Lato" panose="020F0502020204030203" pitchFamily="34" charset="0"/>
                <a:ea typeface="Lato" panose="020F0502020204030203" pitchFamily="34" charset="0"/>
                <a:cs typeface="Lato" panose="020F0502020204030203" pitchFamily="34" charset="0"/>
              </a:rPr>
              <a:t>A intersecção entre o que você </a:t>
            </a:r>
            <a:r>
              <a:rPr lang="pt-BR" sz="2000" b="1" dirty="0">
                <a:solidFill>
                  <a:srgbClr val="FF0000"/>
                </a:solidFill>
                <a:latin typeface="Lato" panose="020F0502020204030203" pitchFamily="34" charset="0"/>
                <a:ea typeface="Lato" panose="020F0502020204030203" pitchFamily="34" charset="0"/>
                <a:cs typeface="Lato" panose="020F0502020204030203" pitchFamily="34" charset="0"/>
              </a:rPr>
              <a:t>faz bem </a:t>
            </a:r>
            <a:r>
              <a:rPr lang="pt-BR" sz="2000" dirty="0">
                <a:latin typeface="Lato" panose="020F0502020204030203" pitchFamily="34" charset="0"/>
                <a:ea typeface="Lato" panose="020F0502020204030203" pitchFamily="34" charset="0"/>
                <a:cs typeface="Lato" panose="020F0502020204030203" pitchFamily="34" charset="0"/>
              </a:rPr>
              <a:t>e o que pode </a:t>
            </a:r>
            <a:r>
              <a:rPr lang="pt-BR" sz="2000" b="1" dirty="0">
                <a:solidFill>
                  <a:srgbClr val="0000FF"/>
                </a:solidFill>
                <a:latin typeface="Lato" panose="020F0502020204030203" pitchFamily="34" charset="0"/>
                <a:ea typeface="Lato" panose="020F0502020204030203" pitchFamily="34" charset="0"/>
                <a:cs typeface="Lato" panose="020F0502020204030203" pitchFamily="34" charset="0"/>
              </a:rPr>
              <a:t>render algum dinheiro</a:t>
            </a:r>
            <a:r>
              <a:rPr lang="pt-BR" sz="2000" dirty="0">
                <a:latin typeface="Lato" panose="020F0502020204030203" pitchFamily="34" charset="0"/>
                <a:ea typeface="Lato" panose="020F0502020204030203" pitchFamily="34" charset="0"/>
                <a:cs typeface="Lato" panose="020F0502020204030203" pitchFamily="34" charset="0"/>
              </a:rPr>
              <a:t> a você é a sua </a:t>
            </a:r>
            <a:r>
              <a:rPr lang="pt-BR" sz="2000" b="1" dirty="0">
                <a:latin typeface="Lato" panose="020F0502020204030203" pitchFamily="34" charset="0"/>
                <a:ea typeface="Lato" panose="020F0502020204030203" pitchFamily="34" charset="0"/>
                <a:cs typeface="Lato" panose="020F0502020204030203" pitchFamily="34" charset="0"/>
              </a:rPr>
              <a:t>profissão</a:t>
            </a:r>
            <a:r>
              <a:rPr lang="pt-BR" sz="2000" dirty="0">
                <a:latin typeface="Lato" panose="020F0502020204030203" pitchFamily="34" charset="0"/>
                <a:ea typeface="Lato" panose="020F0502020204030203" pitchFamily="34" charset="0"/>
                <a:cs typeface="Lato" panose="020F0502020204030203" pitchFamily="34" charset="0"/>
              </a:rPr>
              <a:t>.</a:t>
            </a:r>
            <a:endParaRPr lang="pt-BR" sz="2000" dirty="0"/>
          </a:p>
        </p:txBody>
      </p:sp>
    </p:spTree>
    <p:extLst>
      <p:ext uri="{BB962C8B-B14F-4D97-AF65-F5344CB8AC3E}">
        <p14:creationId xmlns:p14="http://schemas.microsoft.com/office/powerpoint/2010/main" val="197561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grpId="0" nodeType="afterEffect">
                                  <p:stCondLst>
                                    <p:cond delay="0"/>
                                  </p:stCondLst>
                                  <p:childTnLst>
                                    <p:animEffect transition="out" filter="fade">
                                      <p:cBhvr>
                                        <p:cTn id="6" dur="2000" tmFilter="0, 0; .2, .5; .8, .5; 1, 0"/>
                                        <p:tgtEl>
                                          <p:spTgt spid="42"/>
                                        </p:tgtEl>
                                      </p:cBhvr>
                                    </p:animEffect>
                                    <p:animScale>
                                      <p:cBhvr>
                                        <p:cTn id="7" dur="1000" autoRev="1" fill="hold"/>
                                        <p:tgtEl>
                                          <p:spTgt spid="4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o" ma:contentTypeID="0x010100408EE817DB53524E868F271A9F207EC3" ma:contentTypeVersion="14" ma:contentTypeDescription="Crie um novo documento." ma:contentTypeScope="" ma:versionID="d0ac37f5b6088daa677e17946132f003">
  <xsd:schema xmlns:xsd="http://www.w3.org/2001/XMLSchema" xmlns:xs="http://www.w3.org/2001/XMLSchema" xmlns:p="http://schemas.microsoft.com/office/2006/metadata/properties" xmlns:ns2="ea1b7b51-7113-41d5-b42d-e3d894b4bbb2" xmlns:ns3="8df6c129-bb82-47a1-992e-9cb160171cc9" targetNamespace="http://schemas.microsoft.com/office/2006/metadata/properties" ma:root="true" ma:fieldsID="1ae5cebab853548e9b3eb53ccaa9880e" ns2:_="" ns3:_="">
    <xsd:import namespace="ea1b7b51-7113-41d5-b42d-e3d894b4bbb2"/>
    <xsd:import namespace="8df6c129-bb82-47a1-992e-9cb160171cc9"/>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3:SharedWithUsers" minOccurs="0"/>
                <xsd:element ref="ns3:SharedWithDetails" minOccurs="0"/>
                <xsd:element ref="ns2:MediaLengthInSeconds" minOccurs="0"/>
                <xsd:element ref="ns2:lcf76f155ced4ddcb4097134ff3c332f" minOccurs="0"/>
                <xsd:element ref="ns3:TaxCatchAll" minOccurs="0"/>
                <xsd:element ref="ns2:MediaServiceDateTaken" minOccurs="0"/>
                <xsd:element ref="ns2:MediaServiceGenerationTime" minOccurs="0"/>
                <xsd:element ref="ns2:MediaServiceEventHashCode" minOccurs="0"/>
                <xsd:element ref="ns2:MediaServiceOCR"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a1b7b51-7113-41d5-b42d-e3d894b4bbb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MediaLengthInSeconds" ma:index="13" nillable="true" ma:displayName="MediaLengthInSeconds" ma:hidden="true" ma:internalName="MediaLengthInSeconds" ma:readOnly="true">
      <xsd:simpleType>
        <xsd:restriction base="dms:Unknown"/>
      </xsd:simpleType>
    </xsd:element>
    <xsd:element name="lcf76f155ced4ddcb4097134ff3c332f" ma:index="15" nillable="true" ma:taxonomy="true" ma:internalName="lcf76f155ced4ddcb4097134ff3c332f" ma:taxonomyFieldName="MediaServiceImageTags" ma:displayName="Marcações de imagem" ma:readOnly="false" ma:fieldId="{5cf76f15-5ced-4ddc-b409-7134ff3c332f}" ma:taxonomyMulti="true" ma:sspId="6cacc59b-30bb-4402-ae5a-237a54327a93" ma:termSetId="09814cd3-568e-fe90-9814-8d621ff8fb84" ma:anchorId="fba54fb3-c3e1-fe81-a776-ca4b69148c4d" ma:open="true" ma:isKeyword="false">
      <xsd:complexType>
        <xsd:sequence>
          <xsd:element ref="pc:Terms" minOccurs="0" maxOccurs="1"/>
        </xsd:sequence>
      </xsd:complexType>
    </xsd:element>
    <xsd:element name="MediaServiceDateTaken" ma:index="17" nillable="true" ma:displayName="MediaServiceDateTaken" ma:hidden="true" ma:indexed="true" ma:internalName="MediaServiceDateTaken" ma:readOnly="true">
      <xsd:simpleType>
        <xsd:restriction base="dms:Text"/>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MediaServiceOCR" ma:index="20" nillable="true" ma:displayName="Extracted Text" ma:internalName="MediaServiceOCR" ma:readOnly="true">
      <xsd:simpleType>
        <xsd:restriction base="dms:Note">
          <xsd:maxLength value="255"/>
        </xsd:restriction>
      </xsd:simpleType>
    </xsd:element>
    <xsd:element name="MediaServiceLocation" ma:index="21" nillable="true" ma:displayName="Location" ma:indexed="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8df6c129-bb82-47a1-992e-9cb160171cc9" elementFormDefault="qualified">
    <xsd:import namespace="http://schemas.microsoft.com/office/2006/documentManagement/types"/>
    <xsd:import namespace="http://schemas.microsoft.com/office/infopath/2007/PartnerControls"/>
    <xsd:element name="SharedWithUsers" ma:index="11" nillable="true" ma:displayName="Compartilhado com"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Detalhes de Compartilhado Com" ma:internalName="SharedWithDetails" ma:readOnly="true">
      <xsd:simpleType>
        <xsd:restriction base="dms:Note">
          <xsd:maxLength value="255"/>
        </xsd:restriction>
      </xsd:simpleType>
    </xsd:element>
    <xsd:element name="TaxCatchAll" ma:index="16" nillable="true" ma:displayName="Taxonomy Catch All Column" ma:hidden="true" ma:list="{a6c4f6ca-dba9-45fc-a0aa-5c65107fa181}" ma:internalName="TaxCatchAll" ma:showField="CatchAllData" ma:web="8df6c129-bb82-47a1-992e-9cb160171cc9">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ú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TaxCatchAll xmlns="8df6c129-bb82-47a1-992e-9cb160171cc9" xsi:nil="true"/>
    <lcf76f155ced4ddcb4097134ff3c332f xmlns="ea1b7b51-7113-41d5-b42d-e3d894b4bbb2">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EFD7A8FA-295D-433C-9DA4-9BB038C43AF1}">
  <ds:schemaRefs>
    <ds:schemaRef ds:uri="http://schemas.microsoft.com/sharepoint/v3/contenttype/forms"/>
  </ds:schemaRefs>
</ds:datastoreItem>
</file>

<file path=customXml/itemProps2.xml><?xml version="1.0" encoding="utf-8"?>
<ds:datastoreItem xmlns:ds="http://schemas.openxmlformats.org/officeDocument/2006/customXml" ds:itemID="{474EE42E-D03F-475F-84D6-4FDED520537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a1b7b51-7113-41d5-b42d-e3d894b4bbb2"/>
    <ds:schemaRef ds:uri="8df6c129-bb82-47a1-992e-9cb160171cc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9C82ADE4-0774-457A-8724-655D476F400F}">
  <ds:schemaRefs>
    <ds:schemaRef ds:uri="ea1b7b51-7113-41d5-b42d-e3d894b4bbb2"/>
    <ds:schemaRef ds:uri="http://purl.org/dc/elements/1.1/"/>
    <ds:schemaRef ds:uri="http://schemas.openxmlformats.org/package/2006/metadata/core-properties"/>
    <ds:schemaRef ds:uri="http://purl.org/dc/dcmitype/"/>
    <ds:schemaRef ds:uri="8df6c129-bb82-47a1-992e-9cb160171cc9"/>
    <ds:schemaRef ds:uri="http://schemas.microsoft.com/office/2006/documentManagement/types"/>
    <ds:schemaRef ds:uri="http://purl.org/dc/terms/"/>
    <ds:schemaRef ds:uri="http://schemas.microsoft.com/office/2006/metadata/properties"/>
    <ds:schemaRef ds:uri="http://schemas.microsoft.com/office/infopath/2007/PartnerControl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1851</TotalTime>
  <Words>2073</Words>
  <Application>Microsoft Office PowerPoint</Application>
  <PresentationFormat>Apresentação na tela (16:9)</PresentationFormat>
  <Paragraphs>154</Paragraphs>
  <Slides>25</Slides>
  <Notes>22</Notes>
  <HiddenSlides>0</HiddenSlides>
  <MMClips>0</MMClips>
  <ScaleCrop>false</ScaleCrop>
  <HeadingPairs>
    <vt:vector size="6" baseType="variant">
      <vt:variant>
        <vt:lpstr>Fontes usadas</vt:lpstr>
      </vt:variant>
      <vt:variant>
        <vt:i4>7</vt:i4>
      </vt:variant>
      <vt:variant>
        <vt:lpstr>Tema</vt:lpstr>
      </vt:variant>
      <vt:variant>
        <vt:i4>1</vt:i4>
      </vt:variant>
      <vt:variant>
        <vt:lpstr>Títulos de slides</vt:lpstr>
      </vt:variant>
      <vt:variant>
        <vt:i4>25</vt:i4>
      </vt:variant>
    </vt:vector>
  </HeadingPairs>
  <TitlesOfParts>
    <vt:vector size="33" baseType="lpstr">
      <vt:lpstr>Arial</vt:lpstr>
      <vt:lpstr>Calibri</vt:lpstr>
      <vt:lpstr>Lato</vt:lpstr>
      <vt:lpstr>Cambria Math</vt:lpstr>
      <vt:lpstr>Saira SemiBold</vt:lpstr>
      <vt:lpstr>Saira</vt:lpstr>
      <vt:lpstr>Saira Medium</vt:lpstr>
      <vt:lpstr>Simple Light</vt:lpstr>
      <vt:lpstr>Apresentação do PowerPoint</vt:lpstr>
      <vt:lpstr>Apresentação do PowerPoint</vt:lpstr>
      <vt:lpstr>Momento de reflexão! </vt:lpstr>
      <vt:lpstr>Propósito </vt:lpstr>
      <vt:lpstr>A busca de um propósito muitas vezes não é simples. Para ajudá-lo nessa tarefa, vamos utilizar uma ferramenta milenar chamada Mandala Ikigai.</vt:lpstr>
      <vt:lpstr>Assista ao vídeo a seguir sobre a Mandala Ikigai.</vt:lpstr>
      <vt:lpstr>Mandala Ikigai</vt:lpstr>
      <vt:lpstr>Apresentação do PowerPoint</vt:lpstr>
      <vt:lpstr>Apresentação do PowerPoint</vt:lpstr>
      <vt:lpstr>Apresentação do PowerPoint</vt:lpstr>
      <vt:lpstr>Apresentação do PowerPoint</vt:lpstr>
      <vt:lpstr>Apresentação do PowerPoint</vt:lpstr>
      <vt:lpstr>Construindo sua Mandala Ikigai</vt:lpstr>
      <vt:lpstr>1a – Entrevista</vt:lpstr>
      <vt:lpstr>Exemplo de Entrevista – A técnica dos porquês</vt:lpstr>
      <vt:lpstr>2a – Organização das respostas</vt:lpstr>
      <vt:lpstr>3a – Montagem da Mandala Ikigai</vt:lpstr>
      <vt:lpstr>4a – Encontrando seu propósito</vt:lpstr>
      <vt:lpstr>Não encontrou seu propósito?</vt:lpstr>
      <vt:lpstr>Retomando</vt:lpstr>
      <vt:lpstr>Apresentação do PowerPoint</vt:lpstr>
      <vt:lpstr>Apresentação do PowerPoint</vt:lpstr>
      <vt:lpstr>Apresentação do PowerPoint</vt:lpstr>
      <vt:lpstr>Apresentação do PowerPoint</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creator>Roberta Mastrochirico</dc:creator>
  <cp:lastModifiedBy>MARCIO CIQUE</cp:lastModifiedBy>
  <cp:revision>12</cp:revision>
  <dcterms:modified xsi:type="dcterms:W3CDTF">2023-12-08T18:54:52Z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0x010100408EE817DB53524E868F271A9F207EC3</vt:lpwstr>
  </property>
</Properties>
</file>